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0" r:id="rId3"/>
    <p:sldId id="265" r:id="rId4"/>
    <p:sldId id="257" r:id="rId5"/>
    <p:sldId id="264" r:id="rId6"/>
    <p:sldId id="263" r:id="rId7"/>
    <p:sldId id="267" r:id="rId8"/>
    <p:sldId id="266" r:id="rId9"/>
    <p:sldId id="268" r:id="rId10"/>
    <p:sldId id="269" r:id="rId11"/>
    <p:sldId id="261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 showGuides="1">
      <p:cViewPr varScale="1">
        <p:scale>
          <a:sx n="124" d="100"/>
          <a:sy n="124" d="100"/>
        </p:scale>
        <p:origin x="616" y="168"/>
      </p:cViewPr>
      <p:guideLst>
        <p:guide orient="horz" pos="2169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C2F8-22E2-6347-9ACF-7B28CF888BB7}" type="doc">
      <dgm:prSet loTypeId="urn:microsoft.com/office/officeart/2005/8/layout/cycle4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4AA376-C7D8-E947-BF12-1636F9D7F1DB}">
      <dgm:prSet phldrT="[Text]" phldr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 dirty="0"/>
        </a:p>
      </dgm:t>
    </dgm:pt>
    <dgm:pt modelId="{1311C92E-9DD5-224A-B280-1252B3778DA3}" type="parTrans" cxnId="{C2B1B792-99A7-AF4E-9D2E-5A740E175581}">
      <dgm:prSet/>
      <dgm:spPr/>
      <dgm:t>
        <a:bodyPr/>
        <a:lstStyle/>
        <a:p>
          <a:endParaRPr lang="en-US"/>
        </a:p>
      </dgm:t>
    </dgm:pt>
    <dgm:pt modelId="{33A309C4-52E0-0249-9D1C-074C9CC8A51F}" type="sibTrans" cxnId="{C2B1B792-99A7-AF4E-9D2E-5A740E175581}">
      <dgm:prSet/>
      <dgm:spPr/>
      <dgm:t>
        <a:bodyPr/>
        <a:lstStyle/>
        <a:p>
          <a:endParaRPr lang="en-US"/>
        </a:p>
      </dgm:t>
    </dgm:pt>
    <dgm:pt modelId="{ABB45E9B-5C30-5D4A-BB60-F4088831D713}">
      <dgm:prSet phldrT="[Text]" custT="1"/>
      <dgm:spPr>
        <a:noFill/>
      </dgm:spPr>
      <dgm:t>
        <a:bodyPr/>
        <a:lstStyle/>
        <a:p>
          <a:r>
            <a:rPr lang="en-US" sz="1590" dirty="0" smtClean="0"/>
            <a:t>Commodities prices</a:t>
          </a:r>
          <a:endParaRPr lang="en-US" sz="1590" dirty="0"/>
        </a:p>
      </dgm:t>
    </dgm:pt>
    <dgm:pt modelId="{4A72F47C-B998-C945-983A-7CB913790155}" type="parTrans" cxnId="{E865FFB6-C2D0-854E-96BB-3FCA04B2FC44}">
      <dgm:prSet/>
      <dgm:spPr/>
      <dgm:t>
        <a:bodyPr/>
        <a:lstStyle/>
        <a:p>
          <a:endParaRPr lang="en-US"/>
        </a:p>
      </dgm:t>
    </dgm:pt>
    <dgm:pt modelId="{85EE8E6F-E6F0-D74C-9709-2874517991F6}" type="sibTrans" cxnId="{E865FFB6-C2D0-854E-96BB-3FCA04B2FC44}">
      <dgm:prSet/>
      <dgm:spPr/>
      <dgm:t>
        <a:bodyPr/>
        <a:lstStyle/>
        <a:p>
          <a:endParaRPr lang="en-US"/>
        </a:p>
      </dgm:t>
    </dgm:pt>
    <dgm:pt modelId="{C403F0D2-546A-EE41-AFAF-E870FB5FECD8}">
      <dgm:prSet phldrT="[Text]" phldr="1"/>
      <dgm:spPr>
        <a:solidFill>
          <a:srgbClr val="E1E1E1"/>
        </a:solidFill>
      </dgm:spPr>
      <dgm:t>
        <a:bodyPr/>
        <a:lstStyle/>
        <a:p>
          <a:endParaRPr lang="en-US" dirty="0"/>
        </a:p>
      </dgm:t>
    </dgm:pt>
    <dgm:pt modelId="{99F48D24-348D-DA43-BB2C-2436AF22D5A1}" type="parTrans" cxnId="{C1210DF0-7EC0-334A-8815-DC7D6FE88263}">
      <dgm:prSet/>
      <dgm:spPr/>
      <dgm:t>
        <a:bodyPr/>
        <a:lstStyle/>
        <a:p>
          <a:endParaRPr lang="en-US"/>
        </a:p>
      </dgm:t>
    </dgm:pt>
    <dgm:pt modelId="{A5A96C8B-2DFF-3E42-8DD7-4573662CA106}" type="sibTrans" cxnId="{C1210DF0-7EC0-334A-8815-DC7D6FE88263}">
      <dgm:prSet/>
      <dgm:spPr/>
      <dgm:t>
        <a:bodyPr/>
        <a:lstStyle/>
        <a:p>
          <a:endParaRPr lang="en-US"/>
        </a:p>
      </dgm:t>
    </dgm:pt>
    <dgm:pt modelId="{5F9B972B-66B5-5B4D-817C-8B5FA30AC929}">
      <dgm:prSet phldrT="[Text]" custT="1"/>
      <dgm:spPr>
        <a:noFill/>
      </dgm:spPr>
      <dgm:t>
        <a:bodyPr/>
        <a:lstStyle/>
        <a:p>
          <a:r>
            <a:rPr lang="en-US" sz="1590" dirty="0" smtClean="0"/>
            <a:t>Geographic indicators</a:t>
          </a:r>
          <a:endParaRPr lang="en-US" sz="1590" dirty="0"/>
        </a:p>
      </dgm:t>
    </dgm:pt>
    <dgm:pt modelId="{A578F5DC-7C60-C34A-85C5-E37BA2A740D9}" type="parTrans" cxnId="{C76E38B9-05D4-8B4C-8262-1C550B165AFE}">
      <dgm:prSet/>
      <dgm:spPr/>
      <dgm:t>
        <a:bodyPr/>
        <a:lstStyle/>
        <a:p>
          <a:endParaRPr lang="en-US"/>
        </a:p>
      </dgm:t>
    </dgm:pt>
    <dgm:pt modelId="{54D286D9-401A-9742-B69B-D0C28D86AA5D}" type="sibTrans" cxnId="{C76E38B9-05D4-8B4C-8262-1C550B165AFE}">
      <dgm:prSet/>
      <dgm:spPr/>
      <dgm:t>
        <a:bodyPr/>
        <a:lstStyle/>
        <a:p>
          <a:endParaRPr lang="en-US"/>
        </a:p>
      </dgm:t>
    </dgm:pt>
    <dgm:pt modelId="{76D2E7D4-1DED-BA44-9DBB-81A4528DA4AF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4AE8B487-1C84-FA40-8647-891DB7E95120}" type="parTrans" cxnId="{5204CB0C-C47D-2643-973A-C368870E3C79}">
      <dgm:prSet/>
      <dgm:spPr/>
      <dgm:t>
        <a:bodyPr/>
        <a:lstStyle/>
        <a:p>
          <a:endParaRPr lang="en-US"/>
        </a:p>
      </dgm:t>
    </dgm:pt>
    <dgm:pt modelId="{2420FC45-197E-E343-92D1-7EC3DF8314F9}" type="sibTrans" cxnId="{5204CB0C-C47D-2643-973A-C368870E3C79}">
      <dgm:prSet/>
      <dgm:spPr/>
      <dgm:t>
        <a:bodyPr/>
        <a:lstStyle/>
        <a:p>
          <a:endParaRPr lang="en-US"/>
        </a:p>
      </dgm:t>
    </dgm:pt>
    <dgm:pt modelId="{BEEA6A59-743F-4F4C-8698-5789880008E7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C9047979-C738-584C-A9A3-CFBC1A25A9B7}" type="parTrans" cxnId="{EA08CD96-2593-984B-9A2F-B05D8DC45626}">
      <dgm:prSet/>
      <dgm:spPr/>
      <dgm:t>
        <a:bodyPr/>
        <a:lstStyle/>
        <a:p>
          <a:endParaRPr lang="en-US"/>
        </a:p>
      </dgm:t>
    </dgm:pt>
    <dgm:pt modelId="{C2D4F859-8048-CD4E-A54C-21FEC331AEC4}" type="sibTrans" cxnId="{EA08CD96-2593-984B-9A2F-B05D8DC45626}">
      <dgm:prSet/>
      <dgm:spPr/>
      <dgm:t>
        <a:bodyPr/>
        <a:lstStyle/>
        <a:p>
          <a:endParaRPr lang="en-US"/>
        </a:p>
      </dgm:t>
    </dgm:pt>
    <dgm:pt modelId="{3E81FE1A-653D-FB4C-806A-5AD4D0B430B8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</a:t>
          </a:r>
          <a:r>
            <a:rPr lang="en-US" sz="1590" dirty="0" smtClean="0"/>
            <a:t>indicator: recessions </a:t>
          </a:r>
          <a:endParaRPr lang="en-US" sz="1590" dirty="0"/>
        </a:p>
      </dgm:t>
    </dgm:pt>
    <dgm:pt modelId="{02FD733D-49F9-8344-BA03-CB2FA5C8829D}" type="parTrans" cxnId="{E92B3087-FF49-F544-A884-5336C9EAE461}">
      <dgm:prSet/>
      <dgm:spPr/>
      <dgm:t>
        <a:bodyPr/>
        <a:lstStyle/>
        <a:p>
          <a:endParaRPr lang="en-US"/>
        </a:p>
      </dgm:t>
    </dgm:pt>
    <dgm:pt modelId="{5CF4F85B-270C-B442-BD61-2593B94D66A3}" type="sibTrans" cxnId="{E92B3087-FF49-F544-A884-5336C9EAE461}">
      <dgm:prSet/>
      <dgm:spPr/>
      <dgm:t>
        <a:bodyPr/>
        <a:lstStyle/>
        <a:p>
          <a:endParaRPr lang="en-US"/>
        </a:p>
      </dgm:t>
    </dgm:pt>
    <dgm:pt modelId="{EB19DFD4-B2B8-BB40-AFD1-6D8E3439DEEB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indicators</a:t>
          </a:r>
          <a:endParaRPr lang="en-US" sz="1590" dirty="0"/>
        </a:p>
      </dgm:t>
    </dgm:pt>
    <dgm:pt modelId="{8F703F59-4D0C-3346-B646-D948D2124EA9}" type="parTrans" cxnId="{6716C3E7-E37A-424A-9783-A73F50DAB8AD}">
      <dgm:prSet/>
      <dgm:spPr/>
      <dgm:t>
        <a:bodyPr/>
        <a:lstStyle/>
        <a:p>
          <a:endParaRPr lang="en-US"/>
        </a:p>
      </dgm:t>
    </dgm:pt>
    <dgm:pt modelId="{A1D8FDD6-F53C-3D4F-9133-133A39DF4B17}" type="sibTrans" cxnId="{6716C3E7-E37A-424A-9783-A73F50DAB8AD}">
      <dgm:prSet/>
      <dgm:spPr/>
      <dgm:t>
        <a:bodyPr/>
        <a:lstStyle/>
        <a:p>
          <a:endParaRPr lang="en-US"/>
        </a:p>
      </dgm:t>
    </dgm:pt>
    <dgm:pt modelId="{85B709B1-D4F5-8C41-A9A4-6491BCD9A78E}">
      <dgm:prSet phldrT="[Text]" custT="1"/>
      <dgm:spPr>
        <a:noFill/>
      </dgm:spPr>
      <dgm:t>
        <a:bodyPr/>
        <a:lstStyle/>
        <a:p>
          <a:endParaRPr lang="en-US" sz="1590" dirty="0"/>
        </a:p>
      </dgm:t>
    </dgm:pt>
    <dgm:pt modelId="{277FEB4D-A1E4-6249-9179-52A3B8172C29}" type="parTrans" cxnId="{5895ADD9-3907-E847-A13C-8423B1A55759}">
      <dgm:prSet/>
      <dgm:spPr/>
      <dgm:t>
        <a:bodyPr/>
        <a:lstStyle/>
        <a:p>
          <a:endParaRPr lang="en-US"/>
        </a:p>
      </dgm:t>
    </dgm:pt>
    <dgm:pt modelId="{5DCE91F1-EE0D-FE47-852B-A023D58940BB}" type="sibTrans" cxnId="{5895ADD9-3907-E847-A13C-8423B1A55759}">
      <dgm:prSet/>
      <dgm:spPr/>
      <dgm:t>
        <a:bodyPr/>
        <a:lstStyle/>
        <a:p>
          <a:endParaRPr lang="en-US"/>
        </a:p>
      </dgm:t>
    </dgm:pt>
    <dgm:pt modelId="{06CB830D-254D-424C-A38B-C9C2075D6440}">
      <dgm:prSet phldrT="[Text]" custT="1"/>
      <dgm:spPr>
        <a:noFill/>
      </dgm:spPr>
      <dgm:t>
        <a:bodyPr/>
        <a:lstStyle/>
        <a:p>
          <a:r>
            <a:rPr lang="en-US" sz="1590" dirty="0" smtClean="0"/>
            <a:t>Power usage</a:t>
          </a:r>
          <a:endParaRPr lang="en-US" sz="1590" dirty="0"/>
        </a:p>
      </dgm:t>
    </dgm:pt>
    <dgm:pt modelId="{82B4D6DD-FFFF-424C-98B1-6697C73ABE85}" type="parTrans" cxnId="{F59EC1E3-05A4-CF4F-A464-F9E6E2912A66}">
      <dgm:prSet/>
      <dgm:spPr/>
      <dgm:t>
        <a:bodyPr/>
        <a:lstStyle/>
        <a:p>
          <a:endParaRPr lang="en-US"/>
        </a:p>
      </dgm:t>
    </dgm:pt>
    <dgm:pt modelId="{36D24BD7-421E-1844-8ECE-C2846E51D3EA}" type="sibTrans" cxnId="{F59EC1E3-05A4-CF4F-A464-F9E6E2912A66}">
      <dgm:prSet/>
      <dgm:spPr/>
      <dgm:t>
        <a:bodyPr/>
        <a:lstStyle/>
        <a:p>
          <a:endParaRPr lang="en-US"/>
        </a:p>
      </dgm:t>
    </dgm:pt>
    <dgm:pt modelId="{D9318D62-8B5E-2F43-93BC-140B0DB60992}" type="pres">
      <dgm:prSet presAssocID="{3A40C2F8-22E2-6347-9ACF-7B28CF888B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7DFA99-41AD-D041-B8F4-B398CD9E3716}" type="pres">
      <dgm:prSet presAssocID="{3A40C2F8-22E2-6347-9ACF-7B28CF888BB7}" presName="children" presStyleCnt="0"/>
      <dgm:spPr/>
    </dgm:pt>
    <dgm:pt modelId="{6FC625B2-9A11-0C49-9CE4-14D2323C3A90}" type="pres">
      <dgm:prSet presAssocID="{3A40C2F8-22E2-6347-9ACF-7B28CF888BB7}" presName="child1group" presStyleCnt="0"/>
      <dgm:spPr/>
    </dgm:pt>
    <dgm:pt modelId="{03EF2929-FCF9-BD45-A7CB-680874187E5C}" type="pres">
      <dgm:prSet presAssocID="{3A40C2F8-22E2-6347-9ACF-7B28CF888BB7}" presName="child1" presStyleLbl="bgAcc1" presStyleIdx="0" presStyleCnt="4" custLinFactNeighborX="-8390" custLinFactNeighborY="0"/>
      <dgm:spPr/>
      <dgm:t>
        <a:bodyPr/>
        <a:lstStyle/>
        <a:p>
          <a:endParaRPr lang="en-US"/>
        </a:p>
      </dgm:t>
    </dgm:pt>
    <dgm:pt modelId="{BF7F69C8-0230-554C-833B-46220E0A9A75}" type="pres">
      <dgm:prSet presAssocID="{3A40C2F8-22E2-6347-9ACF-7B28CF888BB7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AE3A6-BF42-A044-99E5-A70FD31F4CE4}" type="pres">
      <dgm:prSet presAssocID="{3A40C2F8-22E2-6347-9ACF-7B28CF888BB7}" presName="child2group" presStyleCnt="0"/>
      <dgm:spPr/>
    </dgm:pt>
    <dgm:pt modelId="{2E644B5C-B8EA-8344-B45A-0930DE20C6A4}" type="pres">
      <dgm:prSet presAssocID="{3A40C2F8-22E2-6347-9ACF-7B28CF888BB7}" presName="child2" presStyleLbl="bgAcc1" presStyleIdx="1" presStyleCnt="4" custLinFactNeighborX="-8390" custLinFactNeighborY="0"/>
      <dgm:spPr/>
      <dgm:t>
        <a:bodyPr/>
        <a:lstStyle/>
        <a:p>
          <a:endParaRPr lang="en-US"/>
        </a:p>
      </dgm:t>
    </dgm:pt>
    <dgm:pt modelId="{691A8C97-0907-8743-B73F-4FE276AD37F1}" type="pres">
      <dgm:prSet presAssocID="{3A40C2F8-22E2-6347-9ACF-7B28CF888BB7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1DC74-3B2A-F246-AA81-5C4C3FF86299}" type="pres">
      <dgm:prSet presAssocID="{3A40C2F8-22E2-6347-9ACF-7B28CF888BB7}" presName="child3group" presStyleCnt="0"/>
      <dgm:spPr/>
    </dgm:pt>
    <dgm:pt modelId="{FF6F7F5A-3497-594E-B65E-B3A194E41EC3}" type="pres">
      <dgm:prSet presAssocID="{3A40C2F8-22E2-6347-9ACF-7B28CF888BB7}" presName="child3" presStyleLbl="bgAcc1" presStyleIdx="2" presStyleCnt="4" custLinFactNeighborX="-8390" custLinFactNeighborY="0"/>
      <dgm:spPr/>
      <dgm:t>
        <a:bodyPr/>
        <a:lstStyle/>
        <a:p>
          <a:endParaRPr lang="en-US"/>
        </a:p>
      </dgm:t>
    </dgm:pt>
    <dgm:pt modelId="{7ECF8840-3B46-764F-97D2-AAA9DDEDCD1B}" type="pres">
      <dgm:prSet presAssocID="{3A40C2F8-22E2-6347-9ACF-7B28CF888BB7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B06DE-7CED-D043-A4B4-146BAEBBB238}" type="pres">
      <dgm:prSet presAssocID="{3A40C2F8-22E2-6347-9ACF-7B28CF888BB7}" presName="child4group" presStyleCnt="0"/>
      <dgm:spPr/>
    </dgm:pt>
    <dgm:pt modelId="{A0335A04-784F-1747-9ACF-6B55E7C7A9C0}" type="pres">
      <dgm:prSet presAssocID="{3A40C2F8-22E2-6347-9ACF-7B28CF888BB7}" presName="child4" presStyleLbl="bgAcc1" presStyleIdx="3" presStyleCnt="4" custLinFactNeighborX="-8390" custLinFactNeighborY="0"/>
      <dgm:spPr/>
      <dgm:t>
        <a:bodyPr/>
        <a:lstStyle/>
        <a:p>
          <a:endParaRPr lang="en-US"/>
        </a:p>
      </dgm:t>
    </dgm:pt>
    <dgm:pt modelId="{BB34BF11-F203-C140-9B03-9685941AEEB3}" type="pres">
      <dgm:prSet presAssocID="{3A40C2F8-22E2-6347-9ACF-7B28CF888BB7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03956-55B1-D34F-A3FB-E5F89FD51B8F}" type="pres">
      <dgm:prSet presAssocID="{3A40C2F8-22E2-6347-9ACF-7B28CF888BB7}" presName="childPlaceholder" presStyleCnt="0"/>
      <dgm:spPr/>
    </dgm:pt>
    <dgm:pt modelId="{6B0431C7-D26A-FF4D-B27B-60FD18B9E240}" type="pres">
      <dgm:prSet presAssocID="{3A40C2F8-22E2-6347-9ACF-7B28CF888BB7}" presName="circle" presStyleCnt="0"/>
      <dgm:spPr/>
    </dgm:pt>
    <dgm:pt modelId="{E42B49F3-4B13-6748-89B5-CD178A0D3B72}" type="pres">
      <dgm:prSet presAssocID="{3A40C2F8-22E2-6347-9ACF-7B28CF888BB7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4CA2C-7039-ED41-AB10-0B7E3FEA75F1}" type="pres">
      <dgm:prSet presAssocID="{3A40C2F8-22E2-6347-9ACF-7B28CF888BB7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C944B-1FDA-624D-81BC-46B326DE4F1E}" type="pres">
      <dgm:prSet presAssocID="{3A40C2F8-22E2-6347-9ACF-7B28CF888BB7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A87D8-D7A5-FC40-B4B8-027EDDFC8578}" type="pres">
      <dgm:prSet presAssocID="{3A40C2F8-22E2-6347-9ACF-7B28CF888BB7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9E379-3046-F247-83EC-935065FC0758}" type="pres">
      <dgm:prSet presAssocID="{3A40C2F8-22E2-6347-9ACF-7B28CF888BB7}" presName="quadrantPlaceholder" presStyleCnt="0"/>
      <dgm:spPr/>
    </dgm:pt>
    <dgm:pt modelId="{476D2D35-B3DC-D04B-B62A-011847C29547}" type="pres">
      <dgm:prSet presAssocID="{3A40C2F8-22E2-6347-9ACF-7B28CF888BB7}" presName="center1" presStyleLbl="fgShp" presStyleIdx="0" presStyleCnt="2"/>
      <dgm:spPr/>
    </dgm:pt>
    <dgm:pt modelId="{C6E36664-8AB2-A241-B728-1EA636C6D141}" type="pres">
      <dgm:prSet presAssocID="{3A40C2F8-22E2-6347-9ACF-7B28CF888BB7}" presName="center2" presStyleLbl="fgShp" presStyleIdx="1" presStyleCnt="2"/>
      <dgm:spPr/>
    </dgm:pt>
  </dgm:ptLst>
  <dgm:cxnLst>
    <dgm:cxn modelId="{5895ADD9-3907-E847-A13C-8423B1A55759}" srcId="{76D2E7D4-1DED-BA44-9DBB-81A4528DA4AF}" destId="{85B709B1-D4F5-8C41-A9A4-6491BCD9A78E}" srcOrd="0" destOrd="0" parTransId="{277FEB4D-A1E4-6249-9179-52A3B8172C29}" sibTransId="{5DCE91F1-EE0D-FE47-852B-A023D58940BB}"/>
    <dgm:cxn modelId="{73A0C8E3-8C6D-FD4E-93FF-8A385149811F}" type="presOf" srcId="{3E81FE1A-653D-FB4C-806A-5AD4D0B430B8}" destId="{BB34BF11-F203-C140-9B03-9685941AEEB3}" srcOrd="1" destOrd="0" presId="urn:microsoft.com/office/officeart/2005/8/layout/cycle4"/>
    <dgm:cxn modelId="{40C8A021-84F3-AE43-86B0-D564E7D9CE35}" type="presOf" srcId="{5F9B972B-66B5-5B4D-817C-8B5FA30AC929}" destId="{2E644B5C-B8EA-8344-B45A-0930DE20C6A4}" srcOrd="0" destOrd="0" presId="urn:microsoft.com/office/officeart/2005/8/layout/cycle4"/>
    <dgm:cxn modelId="{E92B3087-FF49-F544-A884-5336C9EAE461}" srcId="{BEEA6A59-743F-4F4C-8698-5789880008E7}" destId="{3E81FE1A-653D-FB4C-806A-5AD4D0B430B8}" srcOrd="0" destOrd="0" parTransId="{02FD733D-49F9-8344-BA03-CB2FA5C8829D}" sibTransId="{5CF4F85B-270C-B442-BD61-2593B94D66A3}"/>
    <dgm:cxn modelId="{E68CF1F1-DEA5-4547-A0C5-025D540360CB}" type="presOf" srcId="{EB19DFD4-B2B8-BB40-AFD1-6D8E3439DEEB}" destId="{BF7F69C8-0230-554C-833B-46220E0A9A75}" srcOrd="1" destOrd="1" presId="urn:microsoft.com/office/officeart/2005/8/layout/cycle4"/>
    <dgm:cxn modelId="{5204CB0C-C47D-2643-973A-C368870E3C79}" srcId="{3A40C2F8-22E2-6347-9ACF-7B28CF888BB7}" destId="{76D2E7D4-1DED-BA44-9DBB-81A4528DA4AF}" srcOrd="2" destOrd="0" parTransId="{4AE8B487-1C84-FA40-8647-891DB7E95120}" sibTransId="{2420FC45-197E-E343-92D1-7EC3DF8314F9}"/>
    <dgm:cxn modelId="{C1210DF0-7EC0-334A-8815-DC7D6FE88263}" srcId="{3A40C2F8-22E2-6347-9ACF-7B28CF888BB7}" destId="{C403F0D2-546A-EE41-AFAF-E870FB5FECD8}" srcOrd="1" destOrd="0" parTransId="{99F48D24-348D-DA43-BB2C-2436AF22D5A1}" sibTransId="{A5A96C8B-2DFF-3E42-8DD7-4573662CA106}"/>
    <dgm:cxn modelId="{BDCB744F-2B24-F844-ABEB-FD300EA95CD5}" type="presOf" srcId="{3E81FE1A-653D-FB4C-806A-5AD4D0B430B8}" destId="{A0335A04-784F-1747-9ACF-6B55E7C7A9C0}" srcOrd="0" destOrd="0" presId="urn:microsoft.com/office/officeart/2005/8/layout/cycle4"/>
    <dgm:cxn modelId="{B316AA11-FE50-B541-9D66-48EFF2C919B3}" type="presOf" srcId="{3A40C2F8-22E2-6347-9ACF-7B28CF888BB7}" destId="{D9318D62-8B5E-2F43-93BC-140B0DB60992}" srcOrd="0" destOrd="0" presId="urn:microsoft.com/office/officeart/2005/8/layout/cycle4"/>
    <dgm:cxn modelId="{6716C3E7-E37A-424A-9783-A73F50DAB8AD}" srcId="{B44AA376-C7D8-E947-BF12-1636F9D7F1DB}" destId="{EB19DFD4-B2B8-BB40-AFD1-6D8E3439DEEB}" srcOrd="1" destOrd="0" parTransId="{8F703F59-4D0C-3346-B646-D948D2124EA9}" sibTransId="{A1D8FDD6-F53C-3D4F-9133-133A39DF4B17}"/>
    <dgm:cxn modelId="{8D2FD704-AE86-0246-BBF7-17BC2AE82CD5}" type="presOf" srcId="{C403F0D2-546A-EE41-AFAF-E870FB5FECD8}" destId="{5B44CA2C-7039-ED41-AB10-0B7E3FEA75F1}" srcOrd="0" destOrd="0" presId="urn:microsoft.com/office/officeart/2005/8/layout/cycle4"/>
    <dgm:cxn modelId="{50B0E89A-2993-384E-87DF-0BEA63854C5E}" type="presOf" srcId="{85B709B1-D4F5-8C41-A9A4-6491BCD9A78E}" destId="{FF6F7F5A-3497-594E-B65E-B3A194E41EC3}" srcOrd="0" destOrd="0" presId="urn:microsoft.com/office/officeart/2005/8/layout/cycle4"/>
    <dgm:cxn modelId="{14D2CEFA-1764-6341-9734-80DAA4261272}" type="presOf" srcId="{85B709B1-D4F5-8C41-A9A4-6491BCD9A78E}" destId="{7ECF8840-3B46-764F-97D2-AAA9DDEDCD1B}" srcOrd="1" destOrd="0" presId="urn:microsoft.com/office/officeart/2005/8/layout/cycle4"/>
    <dgm:cxn modelId="{EEE5DD29-E2ED-A148-B706-46CF9D292CC0}" type="presOf" srcId="{ABB45E9B-5C30-5D4A-BB60-F4088831D713}" destId="{03EF2929-FCF9-BD45-A7CB-680874187E5C}" srcOrd="0" destOrd="0" presId="urn:microsoft.com/office/officeart/2005/8/layout/cycle4"/>
    <dgm:cxn modelId="{90507695-6116-BE49-9A5D-006449516D89}" type="presOf" srcId="{ABB45E9B-5C30-5D4A-BB60-F4088831D713}" destId="{BF7F69C8-0230-554C-833B-46220E0A9A75}" srcOrd="1" destOrd="0" presId="urn:microsoft.com/office/officeart/2005/8/layout/cycle4"/>
    <dgm:cxn modelId="{C752325E-F1C0-F542-BF31-B9317DA01D40}" type="presOf" srcId="{76D2E7D4-1DED-BA44-9DBB-81A4528DA4AF}" destId="{CFDC944B-1FDA-624D-81BC-46B326DE4F1E}" srcOrd="0" destOrd="0" presId="urn:microsoft.com/office/officeart/2005/8/layout/cycle4"/>
    <dgm:cxn modelId="{6AD5DD10-A1A9-E84B-ABE1-480434796805}" type="presOf" srcId="{B44AA376-C7D8-E947-BF12-1636F9D7F1DB}" destId="{E42B49F3-4B13-6748-89B5-CD178A0D3B72}" srcOrd="0" destOrd="0" presId="urn:microsoft.com/office/officeart/2005/8/layout/cycle4"/>
    <dgm:cxn modelId="{81209037-7FE2-0D4E-98DE-FB69834A2CC8}" type="presOf" srcId="{06CB830D-254D-424C-A38B-C9C2075D6440}" destId="{7ECF8840-3B46-764F-97D2-AAA9DDEDCD1B}" srcOrd="1" destOrd="1" presId="urn:microsoft.com/office/officeart/2005/8/layout/cycle4"/>
    <dgm:cxn modelId="{C76E38B9-05D4-8B4C-8262-1C550B165AFE}" srcId="{C403F0D2-546A-EE41-AFAF-E870FB5FECD8}" destId="{5F9B972B-66B5-5B4D-817C-8B5FA30AC929}" srcOrd="0" destOrd="0" parTransId="{A578F5DC-7C60-C34A-85C5-E37BA2A740D9}" sibTransId="{54D286D9-401A-9742-B69B-D0C28D86AA5D}"/>
    <dgm:cxn modelId="{20F5810A-4ECB-C640-822D-2FAEF700AD95}" type="presOf" srcId="{EB19DFD4-B2B8-BB40-AFD1-6D8E3439DEEB}" destId="{03EF2929-FCF9-BD45-A7CB-680874187E5C}" srcOrd="0" destOrd="1" presId="urn:microsoft.com/office/officeart/2005/8/layout/cycle4"/>
    <dgm:cxn modelId="{C5686AE6-22DF-CE4E-BF34-1689D01B4573}" type="presOf" srcId="{BEEA6A59-743F-4F4C-8698-5789880008E7}" destId="{BF4A87D8-D7A5-FC40-B4B8-027EDDFC8578}" srcOrd="0" destOrd="0" presId="urn:microsoft.com/office/officeart/2005/8/layout/cycle4"/>
    <dgm:cxn modelId="{EA08CD96-2593-984B-9A2F-B05D8DC45626}" srcId="{3A40C2F8-22E2-6347-9ACF-7B28CF888BB7}" destId="{BEEA6A59-743F-4F4C-8698-5789880008E7}" srcOrd="3" destOrd="0" parTransId="{C9047979-C738-584C-A9A3-CFBC1A25A9B7}" sibTransId="{C2D4F859-8048-CD4E-A54C-21FEC331AEC4}"/>
    <dgm:cxn modelId="{E865FFB6-C2D0-854E-96BB-3FCA04B2FC44}" srcId="{B44AA376-C7D8-E947-BF12-1636F9D7F1DB}" destId="{ABB45E9B-5C30-5D4A-BB60-F4088831D713}" srcOrd="0" destOrd="0" parTransId="{4A72F47C-B998-C945-983A-7CB913790155}" sibTransId="{85EE8E6F-E6F0-D74C-9709-2874517991F6}"/>
    <dgm:cxn modelId="{C9B78D69-0AC5-BD4A-AE4F-11276E21031C}" type="presOf" srcId="{06CB830D-254D-424C-A38B-C9C2075D6440}" destId="{FF6F7F5A-3497-594E-B65E-B3A194E41EC3}" srcOrd="0" destOrd="1" presId="urn:microsoft.com/office/officeart/2005/8/layout/cycle4"/>
    <dgm:cxn modelId="{C2B1B792-99A7-AF4E-9D2E-5A740E175581}" srcId="{3A40C2F8-22E2-6347-9ACF-7B28CF888BB7}" destId="{B44AA376-C7D8-E947-BF12-1636F9D7F1DB}" srcOrd="0" destOrd="0" parTransId="{1311C92E-9DD5-224A-B280-1252B3778DA3}" sibTransId="{33A309C4-52E0-0249-9D1C-074C9CC8A51F}"/>
    <dgm:cxn modelId="{F59EC1E3-05A4-CF4F-A464-F9E6E2912A66}" srcId="{76D2E7D4-1DED-BA44-9DBB-81A4528DA4AF}" destId="{06CB830D-254D-424C-A38B-C9C2075D6440}" srcOrd="1" destOrd="0" parTransId="{82B4D6DD-FFFF-424C-98B1-6697C73ABE85}" sibTransId="{36D24BD7-421E-1844-8ECE-C2846E51D3EA}"/>
    <dgm:cxn modelId="{6E46CCB7-11C6-C442-9794-193BE802B39A}" type="presOf" srcId="{5F9B972B-66B5-5B4D-817C-8B5FA30AC929}" destId="{691A8C97-0907-8743-B73F-4FE276AD37F1}" srcOrd="1" destOrd="0" presId="urn:microsoft.com/office/officeart/2005/8/layout/cycle4"/>
    <dgm:cxn modelId="{B21FA132-3F88-EB4C-ACD6-D9E53EF0F3DE}" type="presParOf" srcId="{D9318D62-8B5E-2F43-93BC-140B0DB60992}" destId="{2B7DFA99-41AD-D041-B8F4-B398CD9E3716}" srcOrd="0" destOrd="0" presId="urn:microsoft.com/office/officeart/2005/8/layout/cycle4"/>
    <dgm:cxn modelId="{851098FE-A603-DC4A-8A3C-8D0763AE6F1A}" type="presParOf" srcId="{2B7DFA99-41AD-D041-B8F4-B398CD9E3716}" destId="{6FC625B2-9A11-0C49-9CE4-14D2323C3A90}" srcOrd="0" destOrd="0" presId="urn:microsoft.com/office/officeart/2005/8/layout/cycle4"/>
    <dgm:cxn modelId="{FAE1A1D0-10DA-4345-A711-2661049436DC}" type="presParOf" srcId="{6FC625B2-9A11-0C49-9CE4-14D2323C3A90}" destId="{03EF2929-FCF9-BD45-A7CB-680874187E5C}" srcOrd="0" destOrd="0" presId="urn:microsoft.com/office/officeart/2005/8/layout/cycle4"/>
    <dgm:cxn modelId="{A0F36F5E-8621-0141-9475-7B7B684819DD}" type="presParOf" srcId="{6FC625B2-9A11-0C49-9CE4-14D2323C3A90}" destId="{BF7F69C8-0230-554C-833B-46220E0A9A75}" srcOrd="1" destOrd="0" presId="urn:microsoft.com/office/officeart/2005/8/layout/cycle4"/>
    <dgm:cxn modelId="{6652A216-414F-BF4E-BBE5-F482C924BA20}" type="presParOf" srcId="{2B7DFA99-41AD-D041-B8F4-B398CD9E3716}" destId="{587AE3A6-BF42-A044-99E5-A70FD31F4CE4}" srcOrd="1" destOrd="0" presId="urn:microsoft.com/office/officeart/2005/8/layout/cycle4"/>
    <dgm:cxn modelId="{48C687A0-3460-2348-A5CE-E70E7088DF22}" type="presParOf" srcId="{587AE3A6-BF42-A044-99E5-A70FD31F4CE4}" destId="{2E644B5C-B8EA-8344-B45A-0930DE20C6A4}" srcOrd="0" destOrd="0" presId="urn:microsoft.com/office/officeart/2005/8/layout/cycle4"/>
    <dgm:cxn modelId="{24A48420-EC80-E549-8F87-2EB216C10613}" type="presParOf" srcId="{587AE3A6-BF42-A044-99E5-A70FD31F4CE4}" destId="{691A8C97-0907-8743-B73F-4FE276AD37F1}" srcOrd="1" destOrd="0" presId="urn:microsoft.com/office/officeart/2005/8/layout/cycle4"/>
    <dgm:cxn modelId="{627F2F67-66D5-BA44-9C55-6A065F5CBF3F}" type="presParOf" srcId="{2B7DFA99-41AD-D041-B8F4-B398CD9E3716}" destId="{1AA1DC74-3B2A-F246-AA81-5C4C3FF86299}" srcOrd="2" destOrd="0" presId="urn:microsoft.com/office/officeart/2005/8/layout/cycle4"/>
    <dgm:cxn modelId="{2D9A532B-512D-D940-BC8B-B6AD4A260994}" type="presParOf" srcId="{1AA1DC74-3B2A-F246-AA81-5C4C3FF86299}" destId="{FF6F7F5A-3497-594E-B65E-B3A194E41EC3}" srcOrd="0" destOrd="0" presId="urn:microsoft.com/office/officeart/2005/8/layout/cycle4"/>
    <dgm:cxn modelId="{EA131951-5A72-214D-9B18-E09B1DCFFF36}" type="presParOf" srcId="{1AA1DC74-3B2A-F246-AA81-5C4C3FF86299}" destId="{7ECF8840-3B46-764F-97D2-AAA9DDEDCD1B}" srcOrd="1" destOrd="0" presId="urn:microsoft.com/office/officeart/2005/8/layout/cycle4"/>
    <dgm:cxn modelId="{696BA5AB-FA5B-0446-B2B6-3CBE324C8F32}" type="presParOf" srcId="{2B7DFA99-41AD-D041-B8F4-B398CD9E3716}" destId="{5FDB06DE-7CED-D043-A4B4-146BAEBBB238}" srcOrd="3" destOrd="0" presId="urn:microsoft.com/office/officeart/2005/8/layout/cycle4"/>
    <dgm:cxn modelId="{F560E42F-5874-3A47-835E-EA6F41ACB662}" type="presParOf" srcId="{5FDB06DE-7CED-D043-A4B4-146BAEBBB238}" destId="{A0335A04-784F-1747-9ACF-6B55E7C7A9C0}" srcOrd="0" destOrd="0" presId="urn:microsoft.com/office/officeart/2005/8/layout/cycle4"/>
    <dgm:cxn modelId="{AD19BEBA-204A-B144-921E-F0F9970DD9B0}" type="presParOf" srcId="{5FDB06DE-7CED-D043-A4B4-146BAEBBB238}" destId="{BB34BF11-F203-C140-9B03-9685941AEEB3}" srcOrd="1" destOrd="0" presId="urn:microsoft.com/office/officeart/2005/8/layout/cycle4"/>
    <dgm:cxn modelId="{DE3DD6F4-4B1A-E14B-9050-5B86B8083EEE}" type="presParOf" srcId="{2B7DFA99-41AD-D041-B8F4-B398CD9E3716}" destId="{C7503956-55B1-D34F-A3FB-E5F89FD51B8F}" srcOrd="4" destOrd="0" presId="urn:microsoft.com/office/officeart/2005/8/layout/cycle4"/>
    <dgm:cxn modelId="{64D7AF5F-7876-3840-BB8B-1FF7145A5DFD}" type="presParOf" srcId="{D9318D62-8B5E-2F43-93BC-140B0DB60992}" destId="{6B0431C7-D26A-FF4D-B27B-60FD18B9E240}" srcOrd="1" destOrd="0" presId="urn:microsoft.com/office/officeart/2005/8/layout/cycle4"/>
    <dgm:cxn modelId="{6DA16EC6-1012-AB48-9814-367977A5D061}" type="presParOf" srcId="{6B0431C7-D26A-FF4D-B27B-60FD18B9E240}" destId="{E42B49F3-4B13-6748-89B5-CD178A0D3B72}" srcOrd="0" destOrd="0" presId="urn:microsoft.com/office/officeart/2005/8/layout/cycle4"/>
    <dgm:cxn modelId="{B772CB84-E086-A048-83BE-62A472797DDC}" type="presParOf" srcId="{6B0431C7-D26A-FF4D-B27B-60FD18B9E240}" destId="{5B44CA2C-7039-ED41-AB10-0B7E3FEA75F1}" srcOrd="1" destOrd="0" presId="urn:microsoft.com/office/officeart/2005/8/layout/cycle4"/>
    <dgm:cxn modelId="{43347FF6-1DCE-864B-A7F7-25D2AAFA5693}" type="presParOf" srcId="{6B0431C7-D26A-FF4D-B27B-60FD18B9E240}" destId="{CFDC944B-1FDA-624D-81BC-46B326DE4F1E}" srcOrd="2" destOrd="0" presId="urn:microsoft.com/office/officeart/2005/8/layout/cycle4"/>
    <dgm:cxn modelId="{94E0F204-8517-5C4C-8505-C961A1F4EB0E}" type="presParOf" srcId="{6B0431C7-D26A-FF4D-B27B-60FD18B9E240}" destId="{BF4A87D8-D7A5-FC40-B4B8-027EDDFC8578}" srcOrd="3" destOrd="0" presId="urn:microsoft.com/office/officeart/2005/8/layout/cycle4"/>
    <dgm:cxn modelId="{855B70F7-1E68-5544-A18A-4556A5B644B8}" type="presParOf" srcId="{6B0431C7-D26A-FF4D-B27B-60FD18B9E240}" destId="{9E99E379-3046-F247-83EC-935065FC0758}" srcOrd="4" destOrd="0" presId="urn:microsoft.com/office/officeart/2005/8/layout/cycle4"/>
    <dgm:cxn modelId="{58C8945E-7106-1E43-AEA7-3DA080A11EDC}" type="presParOf" srcId="{D9318D62-8B5E-2F43-93BC-140B0DB60992}" destId="{476D2D35-B3DC-D04B-B62A-011847C29547}" srcOrd="2" destOrd="0" presId="urn:microsoft.com/office/officeart/2005/8/layout/cycle4"/>
    <dgm:cxn modelId="{1E8D7C0A-DF59-3D4D-B79A-528B7ACD0594}" type="presParOf" srcId="{D9318D62-8B5E-2F43-93BC-140B0DB60992}" destId="{C6E36664-8AB2-A241-B728-1EA636C6D14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66596-F5F4-B941-9BD3-B29E605C9F1F}" type="doc">
      <dgm:prSet loTypeId="urn:microsoft.com/office/officeart/2005/8/layout/venn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A53A9D-6D1A-0042-992E-998AC1D7498C}">
      <dgm:prSet phldrT="[Text]"/>
      <dgm:spPr/>
      <dgm:t>
        <a:bodyPr/>
        <a:lstStyle/>
        <a:p>
          <a:r>
            <a:rPr lang="en-US" dirty="0" smtClean="0"/>
            <a:t>Cleaning time formats</a:t>
          </a:r>
          <a:endParaRPr lang="en-US" dirty="0"/>
        </a:p>
      </dgm:t>
    </dgm:pt>
    <dgm:pt modelId="{C74952FB-389E-6E46-AF1A-5101F26EEB03}" type="parTrans" cxnId="{1FC99A74-293E-FC45-816C-4C93B4968640}">
      <dgm:prSet/>
      <dgm:spPr/>
      <dgm:t>
        <a:bodyPr/>
        <a:lstStyle/>
        <a:p>
          <a:endParaRPr lang="en-US"/>
        </a:p>
      </dgm:t>
    </dgm:pt>
    <dgm:pt modelId="{8E69FDFB-7475-4843-A713-EFF0E9F8FA30}" type="sibTrans" cxnId="{1FC99A74-293E-FC45-816C-4C93B4968640}">
      <dgm:prSet/>
      <dgm:spPr/>
      <dgm:t>
        <a:bodyPr/>
        <a:lstStyle/>
        <a:p>
          <a:endParaRPr lang="en-US"/>
        </a:p>
      </dgm:t>
    </dgm:pt>
    <dgm:pt modelId="{7D300050-A06D-694C-8BD2-3366770334C0}">
      <dgm:prSet phldrT="[Text]"/>
      <dgm:spPr/>
      <dgm:t>
        <a:bodyPr/>
        <a:lstStyle/>
        <a:p>
          <a:r>
            <a:rPr lang="en-US" dirty="0" smtClean="0"/>
            <a:t>Squared and cubic variables</a:t>
          </a:r>
          <a:endParaRPr lang="en-US" dirty="0"/>
        </a:p>
      </dgm:t>
    </dgm:pt>
    <dgm:pt modelId="{811AAAF8-6213-6840-B6A0-EF8DF2B18D85}" type="parTrans" cxnId="{C73F630B-9951-0649-BC30-E828BE9D906C}">
      <dgm:prSet/>
      <dgm:spPr/>
      <dgm:t>
        <a:bodyPr/>
        <a:lstStyle/>
        <a:p>
          <a:endParaRPr lang="en-US"/>
        </a:p>
      </dgm:t>
    </dgm:pt>
    <dgm:pt modelId="{313334C3-743A-C942-8FAE-363218F84A0C}" type="sibTrans" cxnId="{C73F630B-9951-0649-BC30-E828BE9D906C}">
      <dgm:prSet/>
      <dgm:spPr/>
      <dgm:t>
        <a:bodyPr/>
        <a:lstStyle/>
        <a:p>
          <a:endParaRPr lang="en-US"/>
        </a:p>
      </dgm:t>
    </dgm:pt>
    <dgm:pt modelId="{7B9CAC87-1F18-0948-8D91-A760D31EA477}">
      <dgm:prSet phldrT="[Text]"/>
      <dgm:spPr/>
      <dgm:t>
        <a:bodyPr/>
        <a:lstStyle/>
        <a:p>
          <a:r>
            <a:rPr lang="en-US" dirty="0" smtClean="0"/>
            <a:t>Merging tables</a:t>
          </a:r>
          <a:endParaRPr lang="en-US" dirty="0"/>
        </a:p>
      </dgm:t>
    </dgm:pt>
    <dgm:pt modelId="{80FC5CE9-53A3-4241-B6EE-78BAFC899AF2}" type="parTrans" cxnId="{9584F64D-8D13-2E4C-A2F1-1168D21421B0}">
      <dgm:prSet/>
      <dgm:spPr/>
      <dgm:t>
        <a:bodyPr/>
        <a:lstStyle/>
        <a:p>
          <a:endParaRPr lang="en-US"/>
        </a:p>
      </dgm:t>
    </dgm:pt>
    <dgm:pt modelId="{851B1D43-3CCA-6C4D-A02B-FCA2BAC9B299}" type="sibTrans" cxnId="{9584F64D-8D13-2E4C-A2F1-1168D21421B0}">
      <dgm:prSet/>
      <dgm:spPr/>
      <dgm:t>
        <a:bodyPr/>
        <a:lstStyle/>
        <a:p>
          <a:endParaRPr lang="en-US"/>
        </a:p>
      </dgm:t>
    </dgm:pt>
    <dgm:pt modelId="{E3D0136A-6437-5D4E-BA46-0E46BEA2CB4B}">
      <dgm:prSet phldrT="[Text]"/>
      <dgm:spPr/>
      <dgm:t>
        <a:bodyPr/>
        <a:lstStyle/>
        <a:p>
          <a:r>
            <a:rPr lang="en-US" dirty="0" smtClean="0"/>
            <a:t>Unified </a:t>
          </a:r>
          <a:r>
            <a:rPr lang="en-US" dirty="0" err="1" smtClean="0"/>
            <a:t>dataframes</a:t>
          </a:r>
          <a:r>
            <a:rPr lang="en-US" dirty="0" smtClean="0"/>
            <a:t> </a:t>
          </a:r>
          <a:r>
            <a:rPr lang="en-US" dirty="0" smtClean="0"/>
            <a:t>for analysis</a:t>
          </a:r>
          <a:endParaRPr lang="en-US" dirty="0"/>
        </a:p>
      </dgm:t>
    </dgm:pt>
    <dgm:pt modelId="{EFEE3B3F-D1BA-4C42-B295-60B3C194766B}" type="parTrans" cxnId="{E3A7F1A7-03DF-5948-94BF-2B0A00EC9C56}">
      <dgm:prSet/>
      <dgm:spPr/>
      <dgm:t>
        <a:bodyPr/>
        <a:lstStyle/>
        <a:p>
          <a:endParaRPr lang="en-US"/>
        </a:p>
      </dgm:t>
    </dgm:pt>
    <dgm:pt modelId="{7A45593E-5FA1-1F41-9D87-D913A8182196}" type="sibTrans" cxnId="{E3A7F1A7-03DF-5948-94BF-2B0A00EC9C56}">
      <dgm:prSet/>
      <dgm:spPr/>
      <dgm:t>
        <a:bodyPr/>
        <a:lstStyle/>
        <a:p>
          <a:endParaRPr lang="en-US"/>
        </a:p>
      </dgm:t>
    </dgm:pt>
    <dgm:pt modelId="{334A7389-89AE-DD49-8937-1C6B3F797788}" type="pres">
      <dgm:prSet presAssocID="{CEE66596-F5F4-B941-9BD3-B29E605C9F1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BA224-209C-674C-802E-496B06182059}" type="pres">
      <dgm:prSet presAssocID="{7B9CAC87-1F18-0948-8D91-A760D31EA477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52CD8-CAE5-E44B-900F-636BFAB183BE}" type="pres">
      <dgm:prSet presAssocID="{851B1D43-3CCA-6C4D-A02B-FCA2BAC9B299}" presName="space" presStyleCnt="0"/>
      <dgm:spPr/>
    </dgm:pt>
    <dgm:pt modelId="{7A7740DB-A7F6-404B-A470-53AB93861650}" type="pres">
      <dgm:prSet presAssocID="{16A53A9D-6D1A-0042-992E-998AC1D7498C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4D985-5C02-6E44-8A61-A6B6C1B81057}" type="pres">
      <dgm:prSet presAssocID="{8E69FDFB-7475-4843-A713-EFF0E9F8FA30}" presName="space" presStyleCnt="0"/>
      <dgm:spPr/>
    </dgm:pt>
    <dgm:pt modelId="{164B8783-D33B-1F4C-BC39-7109D5D7BADE}" type="pres">
      <dgm:prSet presAssocID="{7D300050-A06D-694C-8BD2-3366770334C0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702E4-CDBC-524E-A281-A0C40EDB6045}" type="pres">
      <dgm:prSet presAssocID="{313334C3-743A-C942-8FAE-363218F84A0C}" presName="space" presStyleCnt="0"/>
      <dgm:spPr/>
    </dgm:pt>
    <dgm:pt modelId="{5D9051FE-0D04-3E4E-89FF-D8DE67251B20}" type="pres">
      <dgm:prSet presAssocID="{E3D0136A-6437-5D4E-BA46-0E46BEA2CB4B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848E1-43BA-614A-9C0C-E1B2B9D28135}" type="presOf" srcId="{E3D0136A-6437-5D4E-BA46-0E46BEA2CB4B}" destId="{5D9051FE-0D04-3E4E-89FF-D8DE67251B20}" srcOrd="0" destOrd="0" presId="urn:microsoft.com/office/officeart/2005/8/layout/venn3"/>
    <dgm:cxn modelId="{F92EF71F-D2C2-C342-88D0-4646128FA303}" type="presOf" srcId="{16A53A9D-6D1A-0042-992E-998AC1D7498C}" destId="{7A7740DB-A7F6-404B-A470-53AB93861650}" srcOrd="0" destOrd="0" presId="urn:microsoft.com/office/officeart/2005/8/layout/venn3"/>
    <dgm:cxn modelId="{619962F3-C287-3449-AE1C-AFE7F4A5555E}" type="presOf" srcId="{7B9CAC87-1F18-0948-8D91-A760D31EA477}" destId="{D1CBA224-209C-674C-802E-496B06182059}" srcOrd="0" destOrd="0" presId="urn:microsoft.com/office/officeart/2005/8/layout/venn3"/>
    <dgm:cxn modelId="{1FC99A74-293E-FC45-816C-4C93B4968640}" srcId="{CEE66596-F5F4-B941-9BD3-B29E605C9F1F}" destId="{16A53A9D-6D1A-0042-992E-998AC1D7498C}" srcOrd="1" destOrd="0" parTransId="{C74952FB-389E-6E46-AF1A-5101F26EEB03}" sibTransId="{8E69FDFB-7475-4843-A713-EFF0E9F8FA30}"/>
    <dgm:cxn modelId="{C73F630B-9951-0649-BC30-E828BE9D906C}" srcId="{CEE66596-F5F4-B941-9BD3-B29E605C9F1F}" destId="{7D300050-A06D-694C-8BD2-3366770334C0}" srcOrd="2" destOrd="0" parTransId="{811AAAF8-6213-6840-B6A0-EF8DF2B18D85}" sibTransId="{313334C3-743A-C942-8FAE-363218F84A0C}"/>
    <dgm:cxn modelId="{EF054F8F-142F-BD4F-BBD0-CBC61F4A1080}" type="presOf" srcId="{CEE66596-F5F4-B941-9BD3-B29E605C9F1F}" destId="{334A7389-89AE-DD49-8937-1C6B3F797788}" srcOrd="0" destOrd="0" presId="urn:microsoft.com/office/officeart/2005/8/layout/venn3"/>
    <dgm:cxn modelId="{C43389FF-16FF-AF41-BF0D-01130671B1A7}" type="presOf" srcId="{7D300050-A06D-694C-8BD2-3366770334C0}" destId="{164B8783-D33B-1F4C-BC39-7109D5D7BADE}" srcOrd="0" destOrd="0" presId="urn:microsoft.com/office/officeart/2005/8/layout/venn3"/>
    <dgm:cxn modelId="{9584F64D-8D13-2E4C-A2F1-1168D21421B0}" srcId="{CEE66596-F5F4-B941-9BD3-B29E605C9F1F}" destId="{7B9CAC87-1F18-0948-8D91-A760D31EA477}" srcOrd="0" destOrd="0" parTransId="{80FC5CE9-53A3-4241-B6EE-78BAFC899AF2}" sibTransId="{851B1D43-3CCA-6C4D-A02B-FCA2BAC9B299}"/>
    <dgm:cxn modelId="{E3A7F1A7-03DF-5948-94BF-2B0A00EC9C56}" srcId="{CEE66596-F5F4-B941-9BD3-B29E605C9F1F}" destId="{E3D0136A-6437-5D4E-BA46-0E46BEA2CB4B}" srcOrd="3" destOrd="0" parTransId="{EFEE3B3F-D1BA-4C42-B295-60B3C194766B}" sibTransId="{7A45593E-5FA1-1F41-9D87-D913A8182196}"/>
    <dgm:cxn modelId="{8E34FEDE-2D01-3C4E-8ED4-61943C18093E}" type="presParOf" srcId="{334A7389-89AE-DD49-8937-1C6B3F797788}" destId="{D1CBA224-209C-674C-802E-496B06182059}" srcOrd="0" destOrd="0" presId="urn:microsoft.com/office/officeart/2005/8/layout/venn3"/>
    <dgm:cxn modelId="{0732F6EE-370F-BE45-A879-7F7A3BC1F2D5}" type="presParOf" srcId="{334A7389-89AE-DD49-8937-1C6B3F797788}" destId="{51652CD8-CAE5-E44B-900F-636BFAB183BE}" srcOrd="1" destOrd="0" presId="urn:microsoft.com/office/officeart/2005/8/layout/venn3"/>
    <dgm:cxn modelId="{589933E2-76AF-444A-9EFA-2B6A3A74D1E4}" type="presParOf" srcId="{334A7389-89AE-DD49-8937-1C6B3F797788}" destId="{7A7740DB-A7F6-404B-A470-53AB93861650}" srcOrd="2" destOrd="0" presId="urn:microsoft.com/office/officeart/2005/8/layout/venn3"/>
    <dgm:cxn modelId="{134DCFAD-4209-BC44-AF05-54BF1EC7B35B}" type="presParOf" srcId="{334A7389-89AE-DD49-8937-1C6B3F797788}" destId="{CEE4D985-5C02-6E44-8A61-A6B6C1B81057}" srcOrd="3" destOrd="0" presId="urn:microsoft.com/office/officeart/2005/8/layout/venn3"/>
    <dgm:cxn modelId="{52D1DD50-ED4A-414A-BCB5-2D1D2FA823BD}" type="presParOf" srcId="{334A7389-89AE-DD49-8937-1C6B3F797788}" destId="{164B8783-D33B-1F4C-BC39-7109D5D7BADE}" srcOrd="4" destOrd="0" presId="urn:microsoft.com/office/officeart/2005/8/layout/venn3"/>
    <dgm:cxn modelId="{AB9C02C2-F534-654E-9BFF-EBEB0F628316}" type="presParOf" srcId="{334A7389-89AE-DD49-8937-1C6B3F797788}" destId="{DBF702E4-CDBC-524E-A281-A0C40EDB6045}" srcOrd="5" destOrd="0" presId="urn:microsoft.com/office/officeart/2005/8/layout/venn3"/>
    <dgm:cxn modelId="{23A0921C-7862-F947-A5E0-1630FBE44BAD}" type="presParOf" srcId="{334A7389-89AE-DD49-8937-1C6B3F797788}" destId="{5D9051FE-0D04-3E4E-89FF-D8DE67251B2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D9120C-B4E3-E046-8433-6B7ED813C848}" type="doc">
      <dgm:prSet loTypeId="urn:microsoft.com/office/officeart/2009/3/layout/StepUpProcess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100262-AF84-F94C-808C-2D8300DA3CB9}">
      <dgm:prSet phldrT="[Text]"/>
      <dgm:spPr/>
      <dgm:t>
        <a:bodyPr/>
        <a:lstStyle/>
        <a:p>
          <a:r>
            <a:rPr lang="en-US" b="1" dirty="0" smtClean="0"/>
            <a:t>Analysis and graphing</a:t>
          </a:r>
          <a:endParaRPr lang="en-US" b="1" dirty="0"/>
        </a:p>
      </dgm:t>
    </dgm:pt>
    <dgm:pt modelId="{9FEE56DA-C453-7E4E-843B-1CCDA731D4F1}" type="parTrans" cxnId="{F34E060F-2215-CE41-A61F-39C9834C2F7A}">
      <dgm:prSet/>
      <dgm:spPr/>
      <dgm:t>
        <a:bodyPr/>
        <a:lstStyle/>
        <a:p>
          <a:endParaRPr lang="en-US"/>
        </a:p>
      </dgm:t>
    </dgm:pt>
    <dgm:pt modelId="{33738BEE-653C-1C4E-A71C-526467F7FFAB}" type="sibTrans" cxnId="{F34E060F-2215-CE41-A61F-39C9834C2F7A}">
      <dgm:prSet/>
      <dgm:spPr/>
      <dgm:t>
        <a:bodyPr/>
        <a:lstStyle/>
        <a:p>
          <a:endParaRPr lang="en-US"/>
        </a:p>
      </dgm:t>
    </dgm:pt>
    <dgm:pt modelId="{352E70C1-8F0C-7E41-A4FC-E7D4ACE2D197}">
      <dgm:prSet phldrT="[Text]"/>
      <dgm:spPr/>
      <dgm:t>
        <a:bodyPr/>
        <a:lstStyle/>
        <a:p>
          <a:r>
            <a:rPr lang="en-US" b="1" dirty="0" smtClean="0"/>
            <a:t>Report output</a:t>
          </a:r>
          <a:endParaRPr lang="en-US" b="1" dirty="0"/>
        </a:p>
      </dgm:t>
    </dgm:pt>
    <dgm:pt modelId="{93CEFF9E-D723-D344-A930-40F1BA5E95BD}" type="parTrans" cxnId="{D698115D-CCCC-BE41-B3E9-B007E2B7D69B}">
      <dgm:prSet/>
      <dgm:spPr/>
      <dgm:t>
        <a:bodyPr/>
        <a:lstStyle/>
        <a:p>
          <a:endParaRPr lang="en-US"/>
        </a:p>
      </dgm:t>
    </dgm:pt>
    <dgm:pt modelId="{2A59EC46-1494-A246-9520-ABF008B0E7C5}" type="sibTrans" cxnId="{D698115D-CCCC-BE41-B3E9-B007E2B7D69B}">
      <dgm:prSet/>
      <dgm:spPr/>
      <dgm:t>
        <a:bodyPr/>
        <a:lstStyle/>
        <a:p>
          <a:endParaRPr lang="en-US"/>
        </a:p>
      </dgm:t>
    </dgm:pt>
    <dgm:pt modelId="{2A747158-2543-5D40-83FD-0489A0231849}">
      <dgm:prSet phldrT="[Text]"/>
      <dgm:spPr/>
      <dgm:t>
        <a:bodyPr/>
        <a:lstStyle/>
        <a:p>
          <a:r>
            <a:rPr lang="en-US" b="1" dirty="0" smtClean="0"/>
            <a:t>Documentation</a:t>
          </a:r>
          <a:endParaRPr lang="en-US" b="1" dirty="0"/>
        </a:p>
      </dgm:t>
    </dgm:pt>
    <dgm:pt modelId="{C23CAAB0-00F8-FE4D-9AF2-1111DA49A1CE}" type="parTrans" cxnId="{FBD593E4-A8D9-B14F-A50E-DF6C0F9CDFF1}">
      <dgm:prSet/>
      <dgm:spPr/>
      <dgm:t>
        <a:bodyPr/>
        <a:lstStyle/>
        <a:p>
          <a:endParaRPr lang="en-US"/>
        </a:p>
      </dgm:t>
    </dgm:pt>
    <dgm:pt modelId="{D4D8FBCC-3279-3543-8EB3-51B12065F72F}" type="sibTrans" cxnId="{FBD593E4-A8D9-B14F-A50E-DF6C0F9CDFF1}">
      <dgm:prSet/>
      <dgm:spPr/>
      <dgm:t>
        <a:bodyPr/>
        <a:lstStyle/>
        <a:p>
          <a:endParaRPr lang="en-US"/>
        </a:p>
      </dgm:t>
    </dgm:pt>
    <dgm:pt modelId="{B893B995-AD77-9C4C-B1EA-06112FE7AACE}" type="pres">
      <dgm:prSet presAssocID="{77D9120C-B4E3-E046-8433-6B7ED813C84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EF44BD6-F4A6-CA4B-9E94-025FBACF5079}" type="pres">
      <dgm:prSet presAssocID="{FD100262-AF84-F94C-808C-2D8300DA3CB9}" presName="composite" presStyleCnt="0"/>
      <dgm:spPr/>
    </dgm:pt>
    <dgm:pt modelId="{45B8FA28-24A8-B843-8945-737259B75523}" type="pres">
      <dgm:prSet presAssocID="{FD100262-AF84-F94C-808C-2D8300DA3CB9}" presName="LShape" presStyleLbl="alignNode1" presStyleIdx="0" presStyleCnt="5"/>
      <dgm:spPr/>
    </dgm:pt>
    <dgm:pt modelId="{85A0F67B-2F13-1746-8D41-658365DE5F16}" type="pres">
      <dgm:prSet presAssocID="{FD100262-AF84-F94C-808C-2D8300DA3CB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DC137-3CA5-F64A-AB12-D7A733A2C19F}" type="pres">
      <dgm:prSet presAssocID="{FD100262-AF84-F94C-808C-2D8300DA3CB9}" presName="Triangle" presStyleLbl="alignNode1" presStyleIdx="1" presStyleCnt="5"/>
      <dgm:spPr/>
    </dgm:pt>
    <dgm:pt modelId="{0348F8FB-11D6-8349-9979-47C9F2937C50}" type="pres">
      <dgm:prSet presAssocID="{33738BEE-653C-1C4E-A71C-526467F7FFAB}" presName="sibTrans" presStyleCnt="0"/>
      <dgm:spPr/>
    </dgm:pt>
    <dgm:pt modelId="{B3B39043-FB2C-FA40-ABBC-4EDD618104C6}" type="pres">
      <dgm:prSet presAssocID="{33738BEE-653C-1C4E-A71C-526467F7FFAB}" presName="space" presStyleCnt="0"/>
      <dgm:spPr/>
    </dgm:pt>
    <dgm:pt modelId="{922FE095-83CD-8D42-BA73-A1C8FA1BA8DB}" type="pres">
      <dgm:prSet presAssocID="{352E70C1-8F0C-7E41-A4FC-E7D4ACE2D197}" presName="composite" presStyleCnt="0"/>
      <dgm:spPr/>
    </dgm:pt>
    <dgm:pt modelId="{0B03B564-4110-3A43-A92F-38C154AF243D}" type="pres">
      <dgm:prSet presAssocID="{352E70C1-8F0C-7E41-A4FC-E7D4ACE2D197}" presName="LShape" presStyleLbl="alignNode1" presStyleIdx="2" presStyleCnt="5"/>
      <dgm:spPr/>
    </dgm:pt>
    <dgm:pt modelId="{AA2C7A49-2332-2A4F-A81B-58E540F4F3C4}" type="pres">
      <dgm:prSet presAssocID="{352E70C1-8F0C-7E41-A4FC-E7D4ACE2D19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02D73-1D92-C946-9BF3-529FD4996E00}" type="pres">
      <dgm:prSet presAssocID="{352E70C1-8F0C-7E41-A4FC-E7D4ACE2D197}" presName="Triangle" presStyleLbl="alignNode1" presStyleIdx="3" presStyleCnt="5"/>
      <dgm:spPr/>
    </dgm:pt>
    <dgm:pt modelId="{C3FC6FB0-1B20-6941-84E0-44DEA49BA81E}" type="pres">
      <dgm:prSet presAssocID="{2A59EC46-1494-A246-9520-ABF008B0E7C5}" presName="sibTrans" presStyleCnt="0"/>
      <dgm:spPr/>
    </dgm:pt>
    <dgm:pt modelId="{C410F213-67C4-F247-80DD-078C16A290E8}" type="pres">
      <dgm:prSet presAssocID="{2A59EC46-1494-A246-9520-ABF008B0E7C5}" presName="space" presStyleCnt="0"/>
      <dgm:spPr/>
    </dgm:pt>
    <dgm:pt modelId="{C546E8DA-F460-324A-B6A8-70AFA2918F07}" type="pres">
      <dgm:prSet presAssocID="{2A747158-2543-5D40-83FD-0489A0231849}" presName="composite" presStyleCnt="0"/>
      <dgm:spPr/>
    </dgm:pt>
    <dgm:pt modelId="{E79CA6B5-5EF6-784A-B5DB-C0A1D07C52D1}" type="pres">
      <dgm:prSet presAssocID="{2A747158-2543-5D40-83FD-0489A0231849}" presName="LShape" presStyleLbl="alignNode1" presStyleIdx="4" presStyleCnt="5"/>
      <dgm:spPr/>
    </dgm:pt>
    <dgm:pt modelId="{365DDF16-8E94-1949-834C-DF4D4CD20204}" type="pres">
      <dgm:prSet presAssocID="{2A747158-2543-5D40-83FD-0489A023184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4E060F-2215-CE41-A61F-39C9834C2F7A}" srcId="{77D9120C-B4E3-E046-8433-6B7ED813C848}" destId="{FD100262-AF84-F94C-808C-2D8300DA3CB9}" srcOrd="0" destOrd="0" parTransId="{9FEE56DA-C453-7E4E-843B-1CCDA731D4F1}" sibTransId="{33738BEE-653C-1C4E-A71C-526467F7FFAB}"/>
    <dgm:cxn modelId="{B5753B2F-B69F-9A4F-A9F3-8E57F5F34CB5}" type="presOf" srcId="{2A747158-2543-5D40-83FD-0489A0231849}" destId="{365DDF16-8E94-1949-834C-DF4D4CD20204}" srcOrd="0" destOrd="0" presId="urn:microsoft.com/office/officeart/2009/3/layout/StepUpProcess"/>
    <dgm:cxn modelId="{9D75BDF5-1449-DD48-8689-EC875A7717CB}" type="presOf" srcId="{FD100262-AF84-F94C-808C-2D8300DA3CB9}" destId="{85A0F67B-2F13-1746-8D41-658365DE5F16}" srcOrd="0" destOrd="0" presId="urn:microsoft.com/office/officeart/2009/3/layout/StepUpProcess"/>
    <dgm:cxn modelId="{FBD593E4-A8D9-B14F-A50E-DF6C0F9CDFF1}" srcId="{77D9120C-B4E3-E046-8433-6B7ED813C848}" destId="{2A747158-2543-5D40-83FD-0489A0231849}" srcOrd="2" destOrd="0" parTransId="{C23CAAB0-00F8-FE4D-9AF2-1111DA49A1CE}" sibTransId="{D4D8FBCC-3279-3543-8EB3-51B12065F72F}"/>
    <dgm:cxn modelId="{71D7F0A6-C78E-374F-B34E-285FBF71B27C}" type="presOf" srcId="{77D9120C-B4E3-E046-8433-6B7ED813C848}" destId="{B893B995-AD77-9C4C-B1EA-06112FE7AACE}" srcOrd="0" destOrd="0" presId="urn:microsoft.com/office/officeart/2009/3/layout/StepUpProcess"/>
    <dgm:cxn modelId="{D698115D-CCCC-BE41-B3E9-B007E2B7D69B}" srcId="{77D9120C-B4E3-E046-8433-6B7ED813C848}" destId="{352E70C1-8F0C-7E41-A4FC-E7D4ACE2D197}" srcOrd="1" destOrd="0" parTransId="{93CEFF9E-D723-D344-A930-40F1BA5E95BD}" sibTransId="{2A59EC46-1494-A246-9520-ABF008B0E7C5}"/>
    <dgm:cxn modelId="{AD307EBD-0E60-8045-A446-104DA73720BA}" type="presOf" srcId="{352E70C1-8F0C-7E41-A4FC-E7D4ACE2D197}" destId="{AA2C7A49-2332-2A4F-A81B-58E540F4F3C4}" srcOrd="0" destOrd="0" presId="urn:microsoft.com/office/officeart/2009/3/layout/StepUpProcess"/>
    <dgm:cxn modelId="{721DF0A8-B8A3-0942-8BEF-073C638A0D0F}" type="presParOf" srcId="{B893B995-AD77-9C4C-B1EA-06112FE7AACE}" destId="{6EF44BD6-F4A6-CA4B-9E94-025FBACF5079}" srcOrd="0" destOrd="0" presId="urn:microsoft.com/office/officeart/2009/3/layout/StepUpProcess"/>
    <dgm:cxn modelId="{7BD4EF58-00DD-524D-945D-9F8F0A3862B3}" type="presParOf" srcId="{6EF44BD6-F4A6-CA4B-9E94-025FBACF5079}" destId="{45B8FA28-24A8-B843-8945-737259B75523}" srcOrd="0" destOrd="0" presId="urn:microsoft.com/office/officeart/2009/3/layout/StepUpProcess"/>
    <dgm:cxn modelId="{70D73D17-F85F-4A4F-A2A9-4982783341D5}" type="presParOf" srcId="{6EF44BD6-F4A6-CA4B-9E94-025FBACF5079}" destId="{85A0F67B-2F13-1746-8D41-658365DE5F16}" srcOrd="1" destOrd="0" presId="urn:microsoft.com/office/officeart/2009/3/layout/StepUpProcess"/>
    <dgm:cxn modelId="{D909C809-3F33-7943-B914-CFEAC0B73C89}" type="presParOf" srcId="{6EF44BD6-F4A6-CA4B-9E94-025FBACF5079}" destId="{D6FDC137-3CA5-F64A-AB12-D7A733A2C19F}" srcOrd="2" destOrd="0" presId="urn:microsoft.com/office/officeart/2009/3/layout/StepUpProcess"/>
    <dgm:cxn modelId="{C39DC62D-5189-A94E-BEEC-CE82D7AC6879}" type="presParOf" srcId="{B893B995-AD77-9C4C-B1EA-06112FE7AACE}" destId="{0348F8FB-11D6-8349-9979-47C9F2937C50}" srcOrd="1" destOrd="0" presId="urn:microsoft.com/office/officeart/2009/3/layout/StepUpProcess"/>
    <dgm:cxn modelId="{0B044441-F25F-904F-BF66-CCC1CAB41CFB}" type="presParOf" srcId="{0348F8FB-11D6-8349-9979-47C9F2937C50}" destId="{B3B39043-FB2C-FA40-ABBC-4EDD618104C6}" srcOrd="0" destOrd="0" presId="urn:microsoft.com/office/officeart/2009/3/layout/StepUpProcess"/>
    <dgm:cxn modelId="{256CF075-2007-A94A-8B53-EF812C42AF51}" type="presParOf" srcId="{B893B995-AD77-9C4C-B1EA-06112FE7AACE}" destId="{922FE095-83CD-8D42-BA73-A1C8FA1BA8DB}" srcOrd="2" destOrd="0" presId="urn:microsoft.com/office/officeart/2009/3/layout/StepUpProcess"/>
    <dgm:cxn modelId="{FC874998-3EF6-0948-9029-D43506A696A7}" type="presParOf" srcId="{922FE095-83CD-8D42-BA73-A1C8FA1BA8DB}" destId="{0B03B564-4110-3A43-A92F-38C154AF243D}" srcOrd="0" destOrd="0" presId="urn:microsoft.com/office/officeart/2009/3/layout/StepUpProcess"/>
    <dgm:cxn modelId="{33986697-D5C8-CF4A-A519-A026F5BFF508}" type="presParOf" srcId="{922FE095-83CD-8D42-BA73-A1C8FA1BA8DB}" destId="{AA2C7A49-2332-2A4F-A81B-58E540F4F3C4}" srcOrd="1" destOrd="0" presId="urn:microsoft.com/office/officeart/2009/3/layout/StepUpProcess"/>
    <dgm:cxn modelId="{F01A9162-A20D-8842-986A-F1574A058AF4}" type="presParOf" srcId="{922FE095-83CD-8D42-BA73-A1C8FA1BA8DB}" destId="{BC102D73-1D92-C946-9BF3-529FD4996E00}" srcOrd="2" destOrd="0" presId="urn:microsoft.com/office/officeart/2009/3/layout/StepUpProcess"/>
    <dgm:cxn modelId="{C9B6B4A5-37CC-DA40-8BDA-182E20BD9FEE}" type="presParOf" srcId="{B893B995-AD77-9C4C-B1EA-06112FE7AACE}" destId="{C3FC6FB0-1B20-6941-84E0-44DEA49BA81E}" srcOrd="3" destOrd="0" presId="urn:microsoft.com/office/officeart/2009/3/layout/StepUpProcess"/>
    <dgm:cxn modelId="{B15FBC7F-91FD-4145-915A-693D751DDF92}" type="presParOf" srcId="{C3FC6FB0-1B20-6941-84E0-44DEA49BA81E}" destId="{C410F213-67C4-F247-80DD-078C16A290E8}" srcOrd="0" destOrd="0" presId="urn:microsoft.com/office/officeart/2009/3/layout/StepUpProcess"/>
    <dgm:cxn modelId="{61DAFC55-F48E-374F-99E1-9E5767B6E7E4}" type="presParOf" srcId="{B893B995-AD77-9C4C-B1EA-06112FE7AACE}" destId="{C546E8DA-F460-324A-B6A8-70AFA2918F07}" srcOrd="4" destOrd="0" presId="urn:microsoft.com/office/officeart/2009/3/layout/StepUpProcess"/>
    <dgm:cxn modelId="{AD8C16D1-043E-DA45-A34B-D629DF1AB1C2}" type="presParOf" srcId="{C546E8DA-F460-324A-B6A8-70AFA2918F07}" destId="{E79CA6B5-5EF6-784A-B5DB-C0A1D07C52D1}" srcOrd="0" destOrd="0" presId="urn:microsoft.com/office/officeart/2009/3/layout/StepUpProcess"/>
    <dgm:cxn modelId="{25CDE448-A8E3-3A46-AA58-93AEAA0214D5}" type="presParOf" srcId="{C546E8DA-F460-324A-B6A8-70AFA2918F07}" destId="{365DDF16-8E94-1949-834C-DF4D4CD2020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F5A-3497-594E-B65E-B3A194E41EC3}">
      <dsp:nvSpPr>
        <dsp:cNvPr id="0" name=""/>
        <dsp:cNvSpPr/>
      </dsp:nvSpPr>
      <dsp:spPr>
        <a:xfrm>
          <a:off x="3513545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Power usage</a:t>
          </a:r>
          <a:endParaRPr lang="en-US" sz="1590" kern="1200" dirty="0"/>
        </a:p>
      </dsp:txBody>
      <dsp:txXfrm>
        <a:off x="4144396" y="3117206"/>
        <a:ext cx="1348197" cy="918226"/>
      </dsp:txXfrm>
    </dsp:sp>
    <dsp:sp modelId="{A0335A04-784F-1747-9ACF-6B55E7C7A9C0}">
      <dsp:nvSpPr>
        <dsp:cNvPr id="0" name=""/>
        <dsp:cNvSpPr/>
      </dsp:nvSpPr>
      <dsp:spPr>
        <a:xfrm>
          <a:off x="237961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</a:t>
          </a:r>
          <a:r>
            <a:rPr lang="en-US" sz="1590" kern="1200" dirty="0" smtClean="0"/>
            <a:t>indicator: recessions </a:t>
          </a:r>
          <a:endParaRPr lang="en-US" sz="1590" kern="1200" dirty="0"/>
        </a:p>
      </dsp:txBody>
      <dsp:txXfrm>
        <a:off x="266528" y="3117206"/>
        <a:ext cx="1348197" cy="918226"/>
      </dsp:txXfrm>
    </dsp:sp>
    <dsp:sp modelId="{2E644B5C-B8EA-8344-B45A-0930DE20C6A4}">
      <dsp:nvSpPr>
        <dsp:cNvPr id="0" name=""/>
        <dsp:cNvSpPr/>
      </dsp:nvSpPr>
      <dsp:spPr>
        <a:xfrm>
          <a:off x="3513545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Geographic indicators</a:t>
          </a:r>
          <a:endParaRPr lang="en-US" sz="1590" kern="1200" dirty="0"/>
        </a:p>
      </dsp:txBody>
      <dsp:txXfrm>
        <a:off x="4144396" y="28567"/>
        <a:ext cx="1348197" cy="918226"/>
      </dsp:txXfrm>
    </dsp:sp>
    <dsp:sp modelId="{03EF2929-FCF9-BD45-A7CB-680874187E5C}">
      <dsp:nvSpPr>
        <dsp:cNvPr id="0" name=""/>
        <dsp:cNvSpPr/>
      </dsp:nvSpPr>
      <dsp:spPr>
        <a:xfrm>
          <a:off x="237961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Commodities prices</a:t>
          </a: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indicators</a:t>
          </a:r>
          <a:endParaRPr lang="en-US" sz="1590" kern="1200" dirty="0"/>
        </a:p>
      </dsp:txBody>
      <dsp:txXfrm>
        <a:off x="266528" y="28567"/>
        <a:ext cx="1348197" cy="918226"/>
      </dsp:txXfrm>
    </dsp:sp>
    <dsp:sp modelId="{E42B49F3-4B13-6748-89B5-CD178A0D3B72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763056" y="747055"/>
        <a:ext cx="1244304" cy="1244304"/>
      </dsp:txXfrm>
    </dsp:sp>
    <dsp:sp modelId="{5B44CA2C-7039-ED41-AB10-0B7E3FEA75F1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 rot="-5400000">
        <a:off x="3088640" y="747055"/>
        <a:ext cx="1244304" cy="1244304"/>
      </dsp:txXfrm>
    </dsp:sp>
    <dsp:sp modelId="{CFDC944B-1FDA-624D-81BC-46B326DE4F1E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10800000">
        <a:off x="3088640" y="2072640"/>
        <a:ext cx="1244304" cy="1244304"/>
      </dsp:txXfrm>
    </dsp:sp>
    <dsp:sp modelId="{BF4A87D8-D7A5-FC40-B4B8-027EDDFC8578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5400000">
        <a:off x="1763056" y="2072640"/>
        <a:ext cx="1244304" cy="1244304"/>
      </dsp:txXfrm>
    </dsp:sp>
    <dsp:sp modelId="{476D2D35-B3DC-D04B-B62A-011847C29547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6E36664-8AB2-A241-B728-1EA636C6D141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BA224-209C-674C-802E-496B06182059}">
      <dsp:nvSpPr>
        <dsp:cNvPr id="0" name=""/>
        <dsp:cNvSpPr/>
      </dsp:nvSpPr>
      <dsp:spPr>
        <a:xfrm>
          <a:off x="2070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Merging tables</a:t>
          </a:r>
          <a:endParaRPr lang="en-US" sz="2100" kern="1200" dirty="0"/>
        </a:p>
      </dsp:txBody>
      <dsp:txXfrm>
        <a:off x="306285" y="1297558"/>
        <a:ext cx="1468883" cy="1468883"/>
      </dsp:txXfrm>
    </dsp:sp>
    <dsp:sp modelId="{7A7740DB-A7F6-404B-A470-53AB93861650}">
      <dsp:nvSpPr>
        <dsp:cNvPr id="0" name=""/>
        <dsp:cNvSpPr/>
      </dsp:nvSpPr>
      <dsp:spPr>
        <a:xfrm>
          <a:off x="1663921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Cleaning time formats</a:t>
          </a:r>
          <a:endParaRPr lang="en-US" sz="2100" kern="1200" dirty="0"/>
        </a:p>
      </dsp:txBody>
      <dsp:txXfrm>
        <a:off x="1968136" y="1297558"/>
        <a:ext cx="1468883" cy="1468883"/>
      </dsp:txXfrm>
    </dsp:sp>
    <dsp:sp modelId="{164B8783-D33B-1F4C-BC39-7109D5D7BADE}">
      <dsp:nvSpPr>
        <dsp:cNvPr id="0" name=""/>
        <dsp:cNvSpPr/>
      </dsp:nvSpPr>
      <dsp:spPr>
        <a:xfrm>
          <a:off x="3325772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Squared and cubic variables</a:t>
          </a:r>
          <a:endParaRPr lang="en-US" sz="2100" kern="1200" dirty="0"/>
        </a:p>
      </dsp:txBody>
      <dsp:txXfrm>
        <a:off x="3629987" y="1297558"/>
        <a:ext cx="1468883" cy="1468883"/>
      </dsp:txXfrm>
    </dsp:sp>
    <dsp:sp modelId="{5D9051FE-0D04-3E4E-89FF-D8DE67251B20}">
      <dsp:nvSpPr>
        <dsp:cNvPr id="0" name=""/>
        <dsp:cNvSpPr/>
      </dsp:nvSpPr>
      <dsp:spPr>
        <a:xfrm>
          <a:off x="4987623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Unified </a:t>
          </a:r>
          <a:r>
            <a:rPr lang="en-US" sz="2100" kern="1200" dirty="0" err="1" smtClean="0"/>
            <a:t>dataframes</a:t>
          </a:r>
          <a:r>
            <a:rPr lang="en-US" sz="2100" kern="1200" dirty="0" smtClean="0"/>
            <a:t> </a:t>
          </a:r>
          <a:r>
            <a:rPr lang="en-US" sz="2100" kern="1200" dirty="0" smtClean="0"/>
            <a:t>for analysis</a:t>
          </a:r>
          <a:endParaRPr lang="en-US" sz="2100" kern="1200" dirty="0"/>
        </a:p>
      </dsp:txBody>
      <dsp:txXfrm>
        <a:off x="5291838" y="1297558"/>
        <a:ext cx="1468883" cy="14688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8FA28-24A8-B843-8945-737259B75523}">
      <dsp:nvSpPr>
        <dsp:cNvPr id="0" name=""/>
        <dsp:cNvSpPr/>
      </dsp:nvSpPr>
      <dsp:spPr>
        <a:xfrm rot="5400000">
          <a:off x="417758" y="1255706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0F67B-2F13-1746-8D41-658365DE5F16}">
      <dsp:nvSpPr>
        <dsp:cNvPr id="0" name=""/>
        <dsp:cNvSpPr/>
      </dsp:nvSpPr>
      <dsp:spPr>
        <a:xfrm>
          <a:off x="208047" y="1880312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Analysis and graphing</a:t>
          </a:r>
          <a:endParaRPr lang="en-US" sz="2100" b="1" kern="1200" dirty="0"/>
        </a:p>
      </dsp:txBody>
      <dsp:txXfrm>
        <a:off x="208047" y="1880312"/>
        <a:ext cx="1887305" cy="1654333"/>
      </dsp:txXfrm>
    </dsp:sp>
    <dsp:sp modelId="{D6FDC137-3CA5-F64A-AB12-D7A733A2C19F}">
      <dsp:nvSpPr>
        <dsp:cNvPr id="0" name=""/>
        <dsp:cNvSpPr/>
      </dsp:nvSpPr>
      <dsp:spPr>
        <a:xfrm>
          <a:off x="1739257" y="1101802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3B564-4110-3A43-A92F-38C154AF243D}">
      <dsp:nvSpPr>
        <dsp:cNvPr id="0" name=""/>
        <dsp:cNvSpPr/>
      </dsp:nvSpPr>
      <dsp:spPr>
        <a:xfrm rot="5400000">
          <a:off x="2728189" y="683988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C7A49-2332-2A4F-A81B-58E540F4F3C4}">
      <dsp:nvSpPr>
        <dsp:cNvPr id="0" name=""/>
        <dsp:cNvSpPr/>
      </dsp:nvSpPr>
      <dsp:spPr>
        <a:xfrm>
          <a:off x="2518477" y="1308593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Report output</a:t>
          </a:r>
          <a:endParaRPr lang="en-US" sz="2100" b="1" kern="1200" dirty="0"/>
        </a:p>
      </dsp:txBody>
      <dsp:txXfrm>
        <a:off x="2518477" y="1308593"/>
        <a:ext cx="1887305" cy="1654333"/>
      </dsp:txXfrm>
    </dsp:sp>
    <dsp:sp modelId="{BC102D73-1D92-C946-9BF3-529FD4996E00}">
      <dsp:nvSpPr>
        <dsp:cNvPr id="0" name=""/>
        <dsp:cNvSpPr/>
      </dsp:nvSpPr>
      <dsp:spPr>
        <a:xfrm>
          <a:off x="4049687" y="530083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CA6B5-5EF6-784A-B5DB-C0A1D07C52D1}">
      <dsp:nvSpPr>
        <dsp:cNvPr id="0" name=""/>
        <dsp:cNvSpPr/>
      </dsp:nvSpPr>
      <dsp:spPr>
        <a:xfrm rot="5400000">
          <a:off x="5038619" y="112269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DDF16-8E94-1949-834C-DF4D4CD20204}">
      <dsp:nvSpPr>
        <dsp:cNvPr id="0" name=""/>
        <dsp:cNvSpPr/>
      </dsp:nvSpPr>
      <dsp:spPr>
        <a:xfrm>
          <a:off x="4828908" y="736875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Documentation</a:t>
          </a:r>
          <a:endParaRPr lang="en-US" sz="2100" b="1" kern="1200" dirty="0"/>
        </a:p>
      </dsp:txBody>
      <dsp:txXfrm>
        <a:off x="4828908" y="736875"/>
        <a:ext cx="1887305" cy="1654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89FBC-17A9-1746-9765-C08072B83A64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04E50-5DDF-A644-A36E-42EC4B392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04E50-5DDF-A644-A36E-42EC4B392B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221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879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31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022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019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910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89" y="175226"/>
            <a:ext cx="8399305" cy="1079250"/>
          </a:xfrm>
          <a:prstGeom prst="rect">
            <a:avLst/>
          </a:prstGeom>
        </p:spPr>
        <p:txBody>
          <a:bodyPr lIns="97157" tIns="48580" rIns="97157" bIns="4858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89" y="1572046"/>
            <a:ext cx="8399305" cy="4376531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0" y="5948573"/>
            <a:ext cx="8399305" cy="552322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79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AEF669-844D-A641-86EA-FC28D2CCB2C1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628E62-8B95-1E4A-BFFA-DBDBD8014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533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8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309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02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56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840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jakehe\桌面\垃圾箱\图片2.png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2271716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4543434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222884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453200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0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81" r:id="rId15"/>
    <p:sldLayoutId id="2147483682" r:id="rId16"/>
  </p:sldLayoutIdLst>
  <p:timing>
    <p:tnLst>
      <p:par>
        <p:cTn id="1" dur="indefinite" restart="never" nodeType="tmRoot"/>
      </p:par>
    </p:tnLst>
  </p:timing>
  <p:txStyles>
    <p:titleStyle>
      <a:lvl1pPr algn="ctr" defTabSz="91388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5" indent="-342705" algn="l" defTabSz="91388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30" indent="-285588" algn="l" defTabSz="91388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53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94" indent="-228470" algn="l" defTabSz="91388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34" indent="-228470" algn="l" defTabSz="91388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7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11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5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97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4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81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23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0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4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8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529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18796">
            <a:off x="-1020094" y="-306131"/>
            <a:ext cx="4506165" cy="325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10" y="-341210"/>
            <a:ext cx="3305591" cy="231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61588">
            <a:off x="6471461" y="-326482"/>
            <a:ext cx="3773575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8437" t="13508"/>
          <a:stretch/>
        </p:blipFill>
        <p:spPr>
          <a:xfrm rot="1320924">
            <a:off x="6255194" y="2298032"/>
            <a:ext cx="4236680" cy="280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9058" y="1123543"/>
            <a:ext cx="2797979" cy="372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6762">
            <a:off x="-962889" y="2071561"/>
            <a:ext cx="4017575" cy="279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" y="4317999"/>
            <a:ext cx="9144000" cy="2540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50058" y="5519678"/>
            <a:ext cx="541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Meiqing Zhang 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Erin M. Ochoa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Rodrigo Valdes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50058" y="4841124"/>
            <a:ext cx="6494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Garamond" charset="0"/>
                <a:ea typeface="Garamond" charset="0"/>
                <a:cs typeface="Garamond" charset="0"/>
              </a:rPr>
              <a:t>Predicting Commodities Prices: A Data-Mining Approach </a:t>
            </a:r>
            <a:endParaRPr lang="en-US" sz="20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presentation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Reporting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6" y="728401"/>
            <a:ext cx="2565401" cy="1333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38" y="0"/>
            <a:ext cx="6232762" cy="499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2" y="2382909"/>
            <a:ext cx="2412158" cy="2412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1588" y="2723445"/>
            <a:ext cx="9144000" cy="4176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388" y="338314"/>
            <a:ext cx="7772400" cy="1470025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46481957"/>
              </p:ext>
            </p:extLst>
          </p:nvPr>
        </p:nvGraphicFramePr>
        <p:xfrm>
          <a:off x="1326445" y="1566334"/>
          <a:ext cx="6716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62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1678"/>
            <a:ext cx="9158111" cy="5534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95" y="5212888"/>
            <a:ext cx="4586287" cy="1470025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Thank you</a:t>
            </a:r>
            <a:endParaRPr lang="en-US" sz="40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3683000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635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rgbClr val="CCFFCC"/>
                </a:solidFill>
              </a:rPr>
              <a:t>Geographic and </a:t>
            </a:r>
            <a:r>
              <a:rPr lang="en-US" b="1" dirty="0" smtClean="0">
                <a:solidFill>
                  <a:srgbClr val="CCFFCC"/>
                </a:solidFill>
              </a:rPr>
              <a:t>social </a:t>
            </a:r>
            <a:r>
              <a:rPr lang="en-US" b="1" dirty="0" smtClean="0">
                <a:solidFill>
                  <a:srgbClr val="CCFFCC"/>
                </a:solidFill>
              </a:rPr>
              <a:t>indicators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Precipitation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Temperature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Power usage</a:t>
            </a:r>
            <a:endParaRPr lang="en-US" dirty="0"/>
          </a:p>
        </p:txBody>
      </p:sp>
      <p:pic>
        <p:nvPicPr>
          <p:cNvPr id="6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0" y="0"/>
            <a:ext cx="5461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009444" cy="3429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61000" y="3429000"/>
            <a:ext cx="3683000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Economic indicators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Inflation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Stock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Exchange rate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Industrial Production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Recession cycle</a:t>
            </a:r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58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41787177"/>
              </p:ext>
            </p:extLst>
          </p:nvPr>
        </p:nvGraphicFramePr>
        <p:xfrm>
          <a:off x="1524000" y="606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sources</a:t>
            </a:r>
          </a:p>
        </p:txBody>
      </p:sp>
      <p:pic>
        <p:nvPicPr>
          <p:cNvPr id="6" name="image1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83317" y="2723629"/>
            <a:ext cx="1269815" cy="126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15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97427" y="1368777"/>
            <a:ext cx="1359119" cy="1175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555" y="1363361"/>
            <a:ext cx="1411110" cy="118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8555" y="2695405"/>
            <a:ext cx="1354665" cy="135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4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Source: </a:t>
            </a:r>
            <a:r>
              <a:rPr lang="en-US" sz="2000" i="1" dirty="0" smtClean="0"/>
              <a:t>The World Bank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780" y="1058332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</a:t>
            </a:r>
          </a:p>
          <a:p>
            <a:pPr lvl="0"/>
            <a:r>
              <a:rPr lang="en-US" dirty="0"/>
              <a:t>(Global Economic Monitor)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3003" y="1058332"/>
            <a:ext cx="5108222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chemeClr val="tx1"/>
                </a:solidFill>
              </a:rPr>
              <a:t>Countries</a:t>
            </a:r>
            <a:r>
              <a:rPr lang="en-US" dirty="0" smtClean="0">
                <a:solidFill>
                  <a:schemeClr val="tx1"/>
                </a:solidFill>
              </a:rPr>
              <a:t>: World and </a:t>
            </a:r>
            <a:r>
              <a:rPr lang="en-US" i="1" dirty="0" smtClean="0">
                <a:solidFill>
                  <a:schemeClr val="tx1"/>
                </a:solidFill>
              </a:rPr>
              <a:t>7</a:t>
            </a:r>
            <a:r>
              <a:rPr lang="en-US" dirty="0" smtClean="0">
                <a:solidFill>
                  <a:schemeClr val="tx1"/>
                </a:solidFill>
              </a:rPr>
              <a:t> major economies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u="sng" dirty="0" smtClean="0">
                <a:solidFill>
                  <a:schemeClr val="tx1"/>
                </a:solidFill>
              </a:rPr>
              <a:t>Indicators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i="1" dirty="0" smtClean="0">
                <a:solidFill>
                  <a:schemeClr val="tx1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 economic indicators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780" y="2935109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Commodities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83003" y="2935109"/>
            <a:ext cx="5108221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rgbClr val="363535"/>
                </a:solidFill>
              </a:rPr>
              <a:t>Countries</a:t>
            </a:r>
            <a:r>
              <a:rPr lang="en-US" dirty="0" smtClean="0">
                <a:solidFill>
                  <a:srgbClr val="363535"/>
                </a:solidFill>
              </a:rPr>
              <a:t>: World</a:t>
            </a:r>
          </a:p>
          <a:p>
            <a:endParaRPr lang="en-US" dirty="0" smtClean="0">
              <a:solidFill>
                <a:srgbClr val="363535"/>
              </a:solidFill>
            </a:endParaRPr>
          </a:p>
          <a:p>
            <a:r>
              <a:rPr lang="en-US" u="sng" dirty="0" smtClean="0">
                <a:solidFill>
                  <a:srgbClr val="363535"/>
                </a:solidFill>
              </a:rPr>
              <a:t>Indicators</a:t>
            </a:r>
            <a:r>
              <a:rPr lang="en-US" dirty="0" smtClean="0">
                <a:solidFill>
                  <a:srgbClr val="363535"/>
                </a:solidFill>
              </a:rPr>
              <a:t>: </a:t>
            </a:r>
            <a:r>
              <a:rPr lang="en-US" i="1" dirty="0" smtClean="0">
                <a:solidFill>
                  <a:srgbClr val="363535"/>
                </a:solidFill>
              </a:rPr>
              <a:t>10</a:t>
            </a:r>
            <a:r>
              <a:rPr lang="en-US" dirty="0" smtClean="0">
                <a:solidFill>
                  <a:srgbClr val="363535"/>
                </a:solidFill>
              </a:rPr>
              <a:t> commodities (dependent variables) and crude oil </a:t>
            </a:r>
            <a:r>
              <a:rPr lang="en-US" dirty="0" smtClean="0">
                <a:solidFill>
                  <a:srgbClr val="363535"/>
                </a:solidFill>
              </a:rPr>
              <a:t>prices (independent variable)</a:t>
            </a:r>
            <a:endParaRPr lang="en-US" dirty="0">
              <a:solidFill>
                <a:srgbClr val="36353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779" y="409222"/>
            <a:ext cx="25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Catalogs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40670" y="420511"/>
            <a:ext cx="533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41 </a:t>
            </a:r>
            <a:r>
              <a:rPr lang="en-US" dirty="0" smtClean="0"/>
              <a:t>Economic Indicators and </a:t>
            </a:r>
            <a:r>
              <a:rPr lang="en-US" i="1" dirty="0" smtClean="0"/>
              <a:t>10 </a:t>
            </a:r>
            <a:r>
              <a:rPr lang="en-US" dirty="0" smtClean="0"/>
              <a:t>Commodities Prices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88491"/>
            <a:ext cx="3189113" cy="18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85"/>
          <a:stretch/>
        </p:blipFill>
        <p:spPr>
          <a:xfrm>
            <a:off x="0" y="2225951"/>
            <a:ext cx="5023313" cy="2769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Sources: NASA, EIA, NBER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21794" b="22114"/>
          <a:stretch/>
        </p:blipFill>
        <p:spPr>
          <a:xfrm>
            <a:off x="0" y="0"/>
            <a:ext cx="5023313" cy="2668288"/>
          </a:xfrm>
          <a:prstGeom prst="rect">
            <a:avLst/>
          </a:prstGeom>
        </p:spPr>
      </p:pic>
      <p:sp>
        <p:nvSpPr>
          <p:cNvPr id="4" name="Half Frame 3"/>
          <p:cNvSpPr/>
          <p:nvPr/>
        </p:nvSpPr>
        <p:spPr>
          <a:xfrm>
            <a:off x="5322999" y="328184"/>
            <a:ext cx="1084580" cy="656370"/>
          </a:xfrm>
          <a:prstGeom prst="halfFrame">
            <a:avLst/>
          </a:prstGeom>
          <a:solidFill>
            <a:srgbClr val="6967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8417" y="642099"/>
            <a:ext cx="33536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NASA</a:t>
            </a:r>
            <a:r>
              <a:rPr lang="en-US" dirty="0" smtClean="0"/>
              <a:t> Precipitation: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Northern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Southern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Tropics</a:t>
            </a:r>
          </a:p>
          <a:p>
            <a:endParaRPr lang="en-US" dirty="0"/>
          </a:p>
          <a:p>
            <a:r>
              <a:rPr lang="en-US" b="1" dirty="0" smtClean="0"/>
              <a:t>EIA </a:t>
            </a:r>
            <a:r>
              <a:rPr lang="en-US" dirty="0" smtClean="0"/>
              <a:t>:</a:t>
            </a:r>
          </a:p>
          <a:p>
            <a:pPr marL="285750" indent="-285750">
              <a:buFont typeface="Wingdings" charset="2"/>
              <a:buChar char="v"/>
            </a:pPr>
            <a:r>
              <a:rPr lang="en-US" i="1" dirty="0" smtClean="0"/>
              <a:t>11</a:t>
            </a:r>
            <a:r>
              <a:rPr lang="en-US" dirty="0" smtClean="0"/>
              <a:t> Electricity usage variables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NBER</a:t>
            </a:r>
            <a:r>
              <a:rPr lang="en-US" dirty="0" smtClean="0"/>
              <a:t>: 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Current Recession </a:t>
            </a:r>
            <a:r>
              <a:rPr lang="en-US" dirty="0" smtClean="0"/>
              <a:t>Began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Last Recession Ending</a:t>
            </a:r>
          </a:p>
        </p:txBody>
      </p:sp>
    </p:spTree>
    <p:extLst>
      <p:ext uri="{BB962C8B-B14F-4D97-AF65-F5344CB8AC3E}">
        <p14:creationId xmlns:p14="http://schemas.microsoft.com/office/powerpoint/2010/main" val="27994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Data </a:t>
            </a:r>
            <a:r>
              <a:rPr lang="en-US" sz="2000" dirty="0" err="1"/>
              <a:t>m</a:t>
            </a:r>
            <a:r>
              <a:rPr lang="en-US" sz="2000" dirty="0" err="1" smtClean="0"/>
              <a:t>unging</a:t>
            </a:r>
            <a:r>
              <a:rPr lang="en-US" sz="2000" dirty="0" smtClean="0"/>
              <a:t> and cleaning 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4953285"/>
              </p:ext>
            </p:extLst>
          </p:nvPr>
        </p:nvGraphicFramePr>
        <p:xfrm>
          <a:off x="1040084" y="298293"/>
          <a:ext cx="706700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9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Diagnostic plotting</a:t>
            </a:r>
          </a:p>
        </p:txBody>
      </p:sp>
      <p:pic>
        <p:nvPicPr>
          <p:cNvPr id="6" name="Picture 5" descr="Screen Shot 2017-03-08 at 8.0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5" y="0"/>
            <a:ext cx="6552057" cy="49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Forward selection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17" y="944275"/>
            <a:ext cx="6502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2791">
            <a:off x="-720866" y="1271732"/>
            <a:ext cx="4570412" cy="3739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408643" y="568101"/>
            <a:ext cx="5094110" cy="400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1636">
            <a:off x="5459619" y="1363669"/>
            <a:ext cx="4814331" cy="39389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Results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1030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363535"/>
      </a:dk1>
      <a:lt1>
        <a:srgbClr val="FFFFFF"/>
      </a:lt1>
      <a:dk2>
        <a:srgbClr val="1D4C7C"/>
      </a:dk2>
      <a:lt2>
        <a:srgbClr val="0087C8"/>
      </a:lt2>
      <a:accent1>
        <a:srgbClr val="0087C8"/>
      </a:accent1>
      <a:accent2>
        <a:srgbClr val="696767"/>
      </a:accent2>
      <a:accent3>
        <a:srgbClr val="ED5326"/>
      </a:accent3>
      <a:accent4>
        <a:srgbClr val="3BBEB4"/>
      </a:accent4>
      <a:accent5>
        <a:srgbClr val="7DC84B"/>
      </a:accent5>
      <a:accent6>
        <a:srgbClr val="F09018"/>
      </a:accent6>
      <a:hlink>
        <a:srgbClr val="1D4C7C"/>
      </a:hlink>
      <a:folHlink>
        <a:srgbClr val="1D4C7C"/>
      </a:folHlink>
    </a:clrScheme>
    <a:fontScheme name="Jake - metro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198</Words>
  <Application>Microsoft Macintosh PowerPoint</Application>
  <PresentationFormat>On-screen Show (4:3)</PresentationFormat>
  <Paragraphs>71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.AppleSystemUIFont</vt:lpstr>
      <vt:lpstr>Calibri</vt:lpstr>
      <vt:lpstr>Garamond</vt:lpstr>
      <vt:lpstr>Segoe UI</vt:lpstr>
      <vt:lpstr>Wingdings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Meiqing Zhang</dc:creator>
  <cp:lastModifiedBy>Erin Ochoa</cp:lastModifiedBy>
  <cp:revision>62</cp:revision>
  <dcterms:created xsi:type="dcterms:W3CDTF">2017-03-08T05:55:37Z</dcterms:created>
  <dcterms:modified xsi:type="dcterms:W3CDTF">2017-03-09T03:40:37Z</dcterms:modified>
</cp:coreProperties>
</file>